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Lst>
  <p:notesMasterIdLst>
    <p:notesMasterId r:id="rId31"/>
  </p:notesMasterIdLst>
  <p:handoutMasterIdLst>
    <p:handoutMasterId r:id="rId32"/>
  </p:handoutMasterIdLst>
  <p:sldIdLst>
    <p:sldId id="1595" r:id="rId6"/>
    <p:sldId id="1590" r:id="rId7"/>
    <p:sldId id="1616" r:id="rId8"/>
    <p:sldId id="1604" r:id="rId9"/>
    <p:sldId id="1596" r:id="rId10"/>
    <p:sldId id="1611" r:id="rId11"/>
    <p:sldId id="1613" r:id="rId12"/>
    <p:sldId id="1597" r:id="rId13"/>
    <p:sldId id="1598" r:id="rId14"/>
    <p:sldId id="1610" r:id="rId15"/>
    <p:sldId id="1614" r:id="rId16"/>
    <p:sldId id="1599" r:id="rId17"/>
    <p:sldId id="1600" r:id="rId18"/>
    <p:sldId id="1615" r:id="rId19"/>
    <p:sldId id="1601" r:id="rId20"/>
    <p:sldId id="1602" r:id="rId21"/>
    <p:sldId id="1603" r:id="rId22"/>
    <p:sldId id="1605" r:id="rId23"/>
    <p:sldId id="1607" r:id="rId24"/>
    <p:sldId id="1606" r:id="rId25"/>
    <p:sldId id="1609" r:id="rId26"/>
    <p:sldId id="1617" r:id="rId27"/>
    <p:sldId id="1618" r:id="rId28"/>
    <p:sldId id="1592" r:id="rId29"/>
    <p:sldId id="1591" r:id="rId3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1590"/>
            <p14:sldId id="1616"/>
            <p14:sldId id="1604"/>
            <p14:sldId id="1596"/>
            <p14:sldId id="1611"/>
            <p14:sldId id="1613"/>
            <p14:sldId id="1597"/>
            <p14:sldId id="1598"/>
            <p14:sldId id="1610"/>
            <p14:sldId id="1614"/>
            <p14:sldId id="1599"/>
            <p14:sldId id="1600"/>
            <p14:sldId id="1615"/>
            <p14:sldId id="1601"/>
            <p14:sldId id="1602"/>
            <p14:sldId id="1603"/>
            <p14:sldId id="1605"/>
            <p14:sldId id="1607"/>
            <p14:sldId id="1606"/>
            <p14:sldId id="1609"/>
            <p14:sldId id="1617"/>
            <p14:sldId id="1618"/>
          </p14:sldIdLst>
        </p14:section>
        <p14:section name="Untitled Section" id="{8CAB0978-3D22-47B8-8593-3EFC0834A60A}">
          <p14:sldIdLst>
            <p14:sldId id="1592"/>
            <p14:sldId id="159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2F2F2F"/>
    <a:srgbClr val="787878"/>
    <a:srgbClr val="595959"/>
    <a:srgbClr val="A6A6A6"/>
    <a:srgbClr val="7F7F7F"/>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2136" autoAdjust="0"/>
  </p:normalViewPr>
  <p:slideViewPr>
    <p:cSldViewPr snapToGrid="0">
      <p:cViewPr varScale="1">
        <p:scale>
          <a:sx n="78" d="100"/>
          <a:sy n="78" d="100"/>
        </p:scale>
        <p:origin x="43" y="67"/>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o Cortés Flores" userId="4641122f-16bb-4a51-8908-89f4881dcc54" providerId="ADAL" clId="{F7EC6E38-3DC5-4202-B408-075A2EE3F618}"/>
    <pc:docChg chg="undo custSel addSld delSld modSld sldOrd modSection">
      <pc:chgData name="Mario Cortés Flores" userId="4641122f-16bb-4a51-8908-89f4881dcc54" providerId="ADAL" clId="{F7EC6E38-3DC5-4202-B408-075A2EE3F618}" dt="2017-11-04T08:43:42.853" v="5012" actId="113"/>
      <pc:docMkLst>
        <pc:docMk/>
      </pc:docMkLst>
      <pc:sldChg chg="modSp del">
        <pc:chgData name="Mario Cortés Flores" userId="4641122f-16bb-4a51-8908-89f4881dcc54" providerId="ADAL" clId="{F7EC6E38-3DC5-4202-B408-075A2EE3F618}" dt="2017-11-03T18:00:39.147" v="4256" actId="2696"/>
        <pc:sldMkLst>
          <pc:docMk/>
          <pc:sldMk cId="2137021609" sldId="1570"/>
        </pc:sldMkLst>
        <pc:spChg chg="mod">
          <ac:chgData name="Mario Cortés Flores" userId="4641122f-16bb-4a51-8908-89f4881dcc54" providerId="ADAL" clId="{F7EC6E38-3DC5-4202-B408-075A2EE3F618}" dt="2017-11-03T18:00:31.156" v="4255" actId="20577"/>
          <ac:spMkLst>
            <pc:docMk/>
            <pc:sldMk cId="2137021609" sldId="1570"/>
            <ac:spMk id="4" creationId="{00000000-0000-0000-0000-000000000000}"/>
          </ac:spMkLst>
        </pc:spChg>
      </pc:sldChg>
      <pc:sldChg chg="modTransition">
        <pc:chgData name="Mario Cortés Flores" userId="4641122f-16bb-4a51-8908-89f4881dcc54" providerId="ADAL" clId="{F7EC6E38-3DC5-4202-B408-075A2EE3F618}" dt="2017-11-04T08:37:54.584" v="5011"/>
        <pc:sldMkLst>
          <pc:docMk/>
          <pc:sldMk cId="390063545" sldId="1590"/>
        </pc:sldMkLst>
      </pc:sldChg>
      <pc:sldChg chg="addSp delSp modSp">
        <pc:chgData name="Mario Cortés Flores" userId="4641122f-16bb-4a51-8908-89f4881dcc54" providerId="ADAL" clId="{F7EC6E38-3DC5-4202-B408-075A2EE3F618}" dt="2017-11-04T08:43:42.853" v="5012" actId="113"/>
        <pc:sldMkLst>
          <pc:docMk/>
          <pc:sldMk cId="2666274362" sldId="1595"/>
        </pc:sldMkLst>
        <pc:spChg chg="mod">
          <ac:chgData name="Mario Cortés Flores" userId="4641122f-16bb-4a51-8908-89f4881dcc54" providerId="ADAL" clId="{F7EC6E38-3DC5-4202-B408-075A2EE3F618}" dt="2017-11-04T03:30:24.085" v="4476" actId="6549"/>
          <ac:spMkLst>
            <pc:docMk/>
            <pc:sldMk cId="2666274362" sldId="1595"/>
            <ac:spMk id="2" creationId="{E75BB927-39B4-4A09-BCBC-A0E3A2B18705}"/>
          </ac:spMkLst>
        </pc:spChg>
        <pc:spChg chg="add del mod">
          <ac:chgData name="Mario Cortés Flores" userId="4641122f-16bb-4a51-8908-89f4881dcc54" providerId="ADAL" clId="{F7EC6E38-3DC5-4202-B408-075A2EE3F618}" dt="2017-11-04T08:43:42.853" v="5012" actId="113"/>
          <ac:spMkLst>
            <pc:docMk/>
            <pc:sldMk cId="2666274362" sldId="1595"/>
            <ac:spMk id="3" creationId="{20A0DFF3-ADB5-4B4D-8A84-2261AEAB33F1}"/>
          </ac:spMkLst>
        </pc:spChg>
        <pc:spChg chg="add del mod">
          <ac:chgData name="Mario Cortés Flores" userId="4641122f-16bb-4a51-8908-89f4881dcc54" providerId="ADAL" clId="{F7EC6E38-3DC5-4202-B408-075A2EE3F618}" dt="2017-11-03T11:53:38.855" v="38"/>
          <ac:spMkLst>
            <pc:docMk/>
            <pc:sldMk cId="2666274362" sldId="1595"/>
            <ac:spMk id="4" creationId="{ACBB7EBB-9E99-4609-A906-355BAFB2E605}"/>
          </ac:spMkLst>
        </pc:spChg>
        <pc:spChg chg="add del mod">
          <ac:chgData name="Mario Cortés Flores" userId="4641122f-16bb-4a51-8908-89f4881dcc54" providerId="ADAL" clId="{F7EC6E38-3DC5-4202-B408-075A2EE3F618}" dt="2017-11-03T11:54:45.413" v="61"/>
          <ac:spMkLst>
            <pc:docMk/>
            <pc:sldMk cId="2666274362" sldId="1595"/>
            <ac:spMk id="5" creationId="{BF8D3C03-DEDD-485A-B103-482995B762D8}"/>
          </ac:spMkLst>
        </pc:spChg>
        <pc:spChg chg="add del mod">
          <ac:chgData name="Mario Cortés Flores" userId="4641122f-16bb-4a51-8908-89f4881dcc54" providerId="ADAL" clId="{F7EC6E38-3DC5-4202-B408-075A2EE3F618}" dt="2017-11-03T11:54:42.347" v="56" actId="478"/>
          <ac:spMkLst>
            <pc:docMk/>
            <pc:sldMk cId="2666274362" sldId="1595"/>
            <ac:spMk id="7" creationId="{C3A2F10F-B942-426A-9FCC-4E295F05CB74}"/>
          </ac:spMkLst>
        </pc:spChg>
      </pc:sldChg>
      <pc:sldChg chg="addSp delSp modSp add modAnim">
        <pc:chgData name="Mario Cortés Flores" userId="4641122f-16bb-4a51-8908-89f4881dcc54" providerId="ADAL" clId="{F7EC6E38-3DC5-4202-B408-075A2EE3F618}" dt="2017-11-03T14:29:07.569" v="1067"/>
        <pc:sldMkLst>
          <pc:docMk/>
          <pc:sldMk cId="4053154562" sldId="1596"/>
        </pc:sldMkLst>
        <pc:spChg chg="del">
          <ac:chgData name="Mario Cortés Flores" userId="4641122f-16bb-4a51-8908-89f4881dcc54" providerId="ADAL" clId="{F7EC6E38-3DC5-4202-B408-075A2EE3F618}" dt="2017-11-03T11:57:09.178" v="63"/>
          <ac:spMkLst>
            <pc:docMk/>
            <pc:sldMk cId="4053154562" sldId="1596"/>
            <ac:spMk id="2" creationId="{41F3587C-9CB7-44A4-A5D5-0F210A3ED935}"/>
          </ac:spMkLst>
        </pc:spChg>
        <pc:spChg chg="del">
          <ac:chgData name="Mario Cortés Flores" userId="4641122f-16bb-4a51-8908-89f4881dcc54" providerId="ADAL" clId="{F7EC6E38-3DC5-4202-B408-075A2EE3F618}" dt="2017-11-03T11:57:09.178" v="63"/>
          <ac:spMkLst>
            <pc:docMk/>
            <pc:sldMk cId="4053154562" sldId="1596"/>
            <ac:spMk id="3" creationId="{F31DC63B-BE3F-468D-87F8-6020DC384C1A}"/>
          </ac:spMkLst>
        </pc:spChg>
        <pc:spChg chg="del">
          <ac:chgData name="Mario Cortés Flores" userId="4641122f-16bb-4a51-8908-89f4881dcc54" providerId="ADAL" clId="{F7EC6E38-3DC5-4202-B408-075A2EE3F618}" dt="2017-11-03T11:57:09.178" v="63"/>
          <ac:spMkLst>
            <pc:docMk/>
            <pc:sldMk cId="4053154562" sldId="1596"/>
            <ac:spMk id="4" creationId="{52D30EE1-7C91-4475-A6FB-8370D40BE2B8}"/>
          </ac:spMkLst>
        </pc:spChg>
        <pc:spChg chg="add del mod">
          <ac:chgData name="Mario Cortés Flores" userId="4641122f-16bb-4a51-8908-89f4881dcc54" providerId="ADAL" clId="{F7EC6E38-3DC5-4202-B408-075A2EE3F618}" dt="2017-11-03T11:57:22.940" v="64"/>
          <ac:spMkLst>
            <pc:docMk/>
            <pc:sldMk cId="4053154562" sldId="1596"/>
            <ac:spMk id="5" creationId="{38443F20-5630-4662-9764-8BC543BD114C}"/>
          </ac:spMkLst>
        </pc:spChg>
        <pc:spChg chg="add del mod">
          <ac:chgData name="Mario Cortés Flores" userId="4641122f-16bb-4a51-8908-89f4881dcc54" providerId="ADAL" clId="{F7EC6E38-3DC5-4202-B408-075A2EE3F618}" dt="2017-11-03T11:57:43.873" v="71"/>
          <ac:spMkLst>
            <pc:docMk/>
            <pc:sldMk cId="4053154562" sldId="1596"/>
            <ac:spMk id="6" creationId="{CB0EC865-982B-4E9C-802B-624E9FAE29B0}"/>
          </ac:spMkLst>
        </pc:spChg>
        <pc:spChg chg="add del mod">
          <ac:chgData name="Mario Cortés Flores" userId="4641122f-16bb-4a51-8908-89f4881dcc54" providerId="ADAL" clId="{F7EC6E38-3DC5-4202-B408-075A2EE3F618}" dt="2017-11-03T11:57:43.873" v="71"/>
          <ac:spMkLst>
            <pc:docMk/>
            <pc:sldMk cId="4053154562" sldId="1596"/>
            <ac:spMk id="7" creationId="{22987379-113A-4305-8E48-9FF6AD2D9A4E}"/>
          </ac:spMkLst>
        </pc:spChg>
        <pc:spChg chg="add mod">
          <ac:chgData name="Mario Cortés Flores" userId="4641122f-16bb-4a51-8908-89f4881dcc54" providerId="ADAL" clId="{F7EC6E38-3DC5-4202-B408-075A2EE3F618}" dt="2017-11-03T11:58:34.692" v="143" actId="20577"/>
          <ac:spMkLst>
            <pc:docMk/>
            <pc:sldMk cId="4053154562" sldId="1596"/>
            <ac:spMk id="8" creationId="{2CAA657E-4880-4E4D-B717-1228B1B025E3}"/>
          </ac:spMkLst>
        </pc:spChg>
        <pc:spChg chg="add mod">
          <ac:chgData name="Mario Cortés Flores" userId="4641122f-16bb-4a51-8908-89f4881dcc54" providerId="ADAL" clId="{F7EC6E38-3DC5-4202-B408-075A2EE3F618}" dt="2017-11-03T14:06:31.198" v="468" actId="123"/>
          <ac:spMkLst>
            <pc:docMk/>
            <pc:sldMk cId="4053154562" sldId="1596"/>
            <ac:spMk id="9" creationId="{4E1AEBE9-F389-4D2D-8F0D-CDDE45CC0C5A}"/>
          </ac:spMkLst>
        </pc:spChg>
        <pc:spChg chg="add del mod">
          <ac:chgData name="Mario Cortés Flores" userId="4641122f-16bb-4a51-8908-89f4881dcc54" providerId="ADAL" clId="{F7EC6E38-3DC5-4202-B408-075A2EE3F618}" dt="2017-11-03T11:57:52.252" v="72" actId="478"/>
          <ac:spMkLst>
            <pc:docMk/>
            <pc:sldMk cId="4053154562" sldId="1596"/>
            <ac:spMk id="10" creationId="{FC4775EE-FA39-4D47-AE05-5B8D5D9D5B29}"/>
          </ac:spMkLst>
        </pc:spChg>
        <pc:spChg chg="add del mod">
          <ac:chgData name="Mario Cortés Flores" userId="4641122f-16bb-4a51-8908-89f4881dcc54" providerId="ADAL" clId="{F7EC6E38-3DC5-4202-B408-075A2EE3F618}" dt="2017-11-03T11:57:55.448" v="73" actId="478"/>
          <ac:spMkLst>
            <pc:docMk/>
            <pc:sldMk cId="4053154562" sldId="1596"/>
            <ac:spMk id="11" creationId="{8268A7CA-1662-4E17-A9D1-CF7CD041CA31}"/>
          </ac:spMkLst>
        </pc:spChg>
        <pc:spChg chg="add del mod">
          <ac:chgData name="Mario Cortés Flores" userId="4641122f-16bb-4a51-8908-89f4881dcc54" providerId="ADAL" clId="{F7EC6E38-3DC5-4202-B408-075A2EE3F618}" dt="2017-11-03T14:06:11.008" v="460"/>
          <ac:spMkLst>
            <pc:docMk/>
            <pc:sldMk cId="4053154562" sldId="1596"/>
            <ac:spMk id="15" creationId="{F77B159F-8102-4C2D-904B-A985D3027055}"/>
          </ac:spMkLst>
        </pc:spChg>
        <pc:spChg chg="add mod">
          <ac:chgData name="Mario Cortés Flores" userId="4641122f-16bb-4a51-8908-89f4881dcc54" providerId="ADAL" clId="{F7EC6E38-3DC5-4202-B408-075A2EE3F618}" dt="2017-11-03T14:11:08.110" v="575" actId="208"/>
          <ac:spMkLst>
            <pc:docMk/>
            <pc:sldMk cId="4053154562" sldId="1596"/>
            <ac:spMk id="16" creationId="{ADDE92FF-7624-49F8-B237-721224705535}"/>
          </ac:spMkLst>
        </pc:spChg>
        <pc:spChg chg="add mod">
          <ac:chgData name="Mario Cortés Flores" userId="4641122f-16bb-4a51-8908-89f4881dcc54" providerId="ADAL" clId="{F7EC6E38-3DC5-4202-B408-075A2EE3F618}" dt="2017-11-03T14:11:04.579" v="574" actId="208"/>
          <ac:spMkLst>
            <pc:docMk/>
            <pc:sldMk cId="4053154562" sldId="1596"/>
            <ac:spMk id="17" creationId="{7F09C4FD-DEB7-4645-8A67-EFFF9BED7270}"/>
          </ac:spMkLst>
        </pc:spChg>
        <pc:spChg chg="add mod ord">
          <ac:chgData name="Mario Cortés Flores" userId="4641122f-16bb-4a51-8908-89f4881dcc54" providerId="ADAL" clId="{F7EC6E38-3DC5-4202-B408-075A2EE3F618}" dt="2017-11-03T14:12:52.052" v="590" actId="166"/>
          <ac:spMkLst>
            <pc:docMk/>
            <pc:sldMk cId="4053154562" sldId="1596"/>
            <ac:spMk id="18" creationId="{BEB0F4F5-2915-4773-A78C-955D9BAFB0C3}"/>
          </ac:spMkLst>
        </pc:spChg>
        <pc:spChg chg="add mod">
          <ac:chgData name="Mario Cortés Flores" userId="4641122f-16bb-4a51-8908-89f4881dcc54" providerId="ADAL" clId="{F7EC6E38-3DC5-4202-B408-075A2EE3F618}" dt="2017-11-03T14:08:18.945" v="496" actId="14100"/>
          <ac:spMkLst>
            <pc:docMk/>
            <pc:sldMk cId="4053154562" sldId="1596"/>
            <ac:spMk id="19" creationId="{0050D9A2-385D-4903-93A6-93A235E0583C}"/>
          </ac:spMkLst>
        </pc:spChg>
        <pc:spChg chg="add del mod">
          <ac:chgData name="Mario Cortés Flores" userId="4641122f-16bb-4a51-8908-89f4881dcc54" providerId="ADAL" clId="{F7EC6E38-3DC5-4202-B408-075A2EE3F618}" dt="2017-11-03T14:11:14.054" v="576"/>
          <ac:spMkLst>
            <pc:docMk/>
            <pc:sldMk cId="4053154562" sldId="1596"/>
            <ac:spMk id="20" creationId="{C738D28F-E185-424D-8136-5033950E0688}"/>
          </ac:spMkLst>
        </pc:spChg>
        <pc:spChg chg="add mod">
          <ac:chgData name="Mario Cortés Flores" userId="4641122f-16bb-4a51-8908-89f4881dcc54" providerId="ADAL" clId="{F7EC6E38-3DC5-4202-B408-075A2EE3F618}" dt="2017-11-03T14:11:14.054" v="576"/>
          <ac:spMkLst>
            <pc:docMk/>
            <pc:sldMk cId="4053154562" sldId="1596"/>
            <ac:spMk id="21" creationId="{8787B605-E420-43CA-B96B-FF414407C72E}"/>
          </ac:spMkLst>
        </pc:spChg>
        <pc:spChg chg="add mod">
          <ac:chgData name="Mario Cortés Flores" userId="4641122f-16bb-4a51-8908-89f4881dcc54" providerId="ADAL" clId="{F7EC6E38-3DC5-4202-B408-075A2EE3F618}" dt="2017-11-03T14:11:23.051" v="577" actId="1076"/>
          <ac:spMkLst>
            <pc:docMk/>
            <pc:sldMk cId="4053154562" sldId="1596"/>
            <ac:spMk id="22" creationId="{32A472C8-5DC8-4083-95FA-9437C49117D1}"/>
          </ac:spMkLst>
        </pc:spChg>
        <pc:spChg chg="add mod">
          <ac:chgData name="Mario Cortés Flores" userId="4641122f-16bb-4a51-8908-89f4881dcc54" providerId="ADAL" clId="{F7EC6E38-3DC5-4202-B408-075A2EE3F618}" dt="2017-11-03T14:09:33.939" v="546" actId="1076"/>
          <ac:spMkLst>
            <pc:docMk/>
            <pc:sldMk cId="4053154562" sldId="1596"/>
            <ac:spMk id="23" creationId="{8441895B-691B-46E5-99D7-FB1687510673}"/>
          </ac:spMkLst>
        </pc:spChg>
        <pc:picChg chg="add del mod">
          <ac:chgData name="Mario Cortés Flores" userId="4641122f-16bb-4a51-8908-89f4881dcc54" providerId="ADAL" clId="{F7EC6E38-3DC5-4202-B408-075A2EE3F618}" dt="2017-11-03T14:05:07.582" v="446" actId="478"/>
          <ac:picMkLst>
            <pc:docMk/>
            <pc:sldMk cId="4053154562" sldId="1596"/>
            <ac:picMk id="12" creationId="{A83730A8-F5DD-4F88-A15F-0704D5FA399E}"/>
          </ac:picMkLst>
        </pc:picChg>
        <pc:picChg chg="add del mod">
          <ac:chgData name="Mario Cortés Flores" userId="4641122f-16bb-4a51-8908-89f4881dcc54" providerId="ADAL" clId="{F7EC6E38-3DC5-4202-B408-075A2EE3F618}" dt="2017-11-03T12:17:45.748" v="271" actId="478"/>
          <ac:picMkLst>
            <pc:docMk/>
            <pc:sldMk cId="4053154562" sldId="1596"/>
            <ac:picMk id="13" creationId="{265CD2E7-C2A8-47BA-B9B9-DB34F5DEE239}"/>
          </ac:picMkLst>
        </pc:picChg>
        <pc:picChg chg="add mod">
          <ac:chgData name="Mario Cortés Flores" userId="4641122f-16bb-4a51-8908-89f4881dcc54" providerId="ADAL" clId="{F7EC6E38-3DC5-4202-B408-075A2EE3F618}" dt="2017-11-03T14:12:25.304" v="588" actId="208"/>
          <ac:picMkLst>
            <pc:docMk/>
            <pc:sldMk cId="4053154562" sldId="1596"/>
            <ac:picMk id="14" creationId="{B9409085-F6C3-4620-8872-273298F8A5B3}"/>
          </ac:picMkLst>
        </pc:picChg>
        <pc:cxnChg chg="add del mod">
          <ac:chgData name="Mario Cortés Flores" userId="4641122f-16bb-4a51-8908-89f4881dcc54" providerId="ADAL" clId="{F7EC6E38-3DC5-4202-B408-075A2EE3F618}" dt="2017-11-03T14:10:48.658" v="571" actId="478"/>
          <ac:cxnSpMkLst>
            <pc:docMk/>
            <pc:sldMk cId="4053154562" sldId="1596"/>
            <ac:cxnSpMk id="25" creationId="{3C310B96-5D41-44FB-8779-0A6217E19A9B}"/>
          </ac:cxnSpMkLst>
        </pc:cxnChg>
        <pc:cxnChg chg="add del mod">
          <ac:chgData name="Mario Cortés Flores" userId="4641122f-16bb-4a51-8908-89f4881dcc54" providerId="ADAL" clId="{F7EC6E38-3DC5-4202-B408-075A2EE3F618}" dt="2017-11-03T14:10:48.658" v="571" actId="478"/>
          <ac:cxnSpMkLst>
            <pc:docMk/>
            <pc:sldMk cId="4053154562" sldId="1596"/>
            <ac:cxnSpMk id="26" creationId="{FE7E896D-766E-4FD7-BCBD-1F210840E3E0}"/>
          </ac:cxnSpMkLst>
        </pc:cxnChg>
        <pc:cxnChg chg="add del mod">
          <ac:chgData name="Mario Cortés Flores" userId="4641122f-16bb-4a51-8908-89f4881dcc54" providerId="ADAL" clId="{F7EC6E38-3DC5-4202-B408-075A2EE3F618}" dt="2017-11-03T14:10:47.429" v="570"/>
          <ac:cxnSpMkLst>
            <pc:docMk/>
            <pc:sldMk cId="4053154562" sldId="1596"/>
            <ac:cxnSpMk id="27" creationId="{C3605F22-6C8C-4F97-9F50-673833EE5F4D}"/>
          </ac:cxnSpMkLst>
        </pc:cxnChg>
        <pc:cxnChg chg="add del mod">
          <ac:chgData name="Mario Cortés Flores" userId="4641122f-16bb-4a51-8908-89f4881dcc54" providerId="ADAL" clId="{F7EC6E38-3DC5-4202-B408-075A2EE3F618}" dt="2017-11-03T14:10:47.429" v="570"/>
          <ac:cxnSpMkLst>
            <pc:docMk/>
            <pc:sldMk cId="4053154562" sldId="1596"/>
            <ac:cxnSpMk id="28" creationId="{FB24BC0E-D3D8-4C42-A40E-72E00BB29A0B}"/>
          </ac:cxnSpMkLst>
        </pc:cxnChg>
        <pc:cxnChg chg="add mod">
          <ac:chgData name="Mario Cortés Flores" userId="4641122f-16bb-4a51-8908-89f4881dcc54" providerId="ADAL" clId="{F7EC6E38-3DC5-4202-B408-075A2EE3F618}" dt="2017-11-03T14:11:41.764" v="581" actId="14100"/>
          <ac:cxnSpMkLst>
            <pc:docMk/>
            <pc:sldMk cId="4053154562" sldId="1596"/>
            <ac:cxnSpMk id="34" creationId="{0B3E8AA4-AB28-4BBB-B696-A2979D372757}"/>
          </ac:cxnSpMkLst>
        </pc:cxnChg>
        <pc:cxnChg chg="add del">
          <ac:chgData name="Mario Cortés Flores" userId="4641122f-16bb-4a51-8908-89f4881dcc54" providerId="ADAL" clId="{F7EC6E38-3DC5-4202-B408-075A2EE3F618}" dt="2017-11-03T14:11:46.292" v="583" actId="478"/>
          <ac:cxnSpMkLst>
            <pc:docMk/>
            <pc:sldMk cId="4053154562" sldId="1596"/>
            <ac:cxnSpMk id="36" creationId="{E747343E-2BF7-407E-94C3-A3B4DE58B2E0}"/>
          </ac:cxnSpMkLst>
        </pc:cxnChg>
        <pc:cxnChg chg="add mod">
          <ac:chgData name="Mario Cortés Flores" userId="4641122f-16bb-4a51-8908-89f4881dcc54" providerId="ADAL" clId="{F7EC6E38-3DC5-4202-B408-075A2EE3F618}" dt="2017-11-03T14:11:54.285" v="585" actId="208"/>
          <ac:cxnSpMkLst>
            <pc:docMk/>
            <pc:sldMk cId="4053154562" sldId="1596"/>
            <ac:cxnSpMk id="38" creationId="{84EE388E-5ECC-4058-A4D3-3ABA2FA77632}"/>
          </ac:cxnSpMkLst>
        </pc:cxnChg>
      </pc:sldChg>
      <pc:sldChg chg="addSp delSp modSp add del">
        <pc:chgData name="Mario Cortés Flores" userId="4641122f-16bb-4a51-8908-89f4881dcc54" providerId="ADAL" clId="{F7EC6E38-3DC5-4202-B408-075A2EE3F618}" dt="2017-11-03T14:05:09.923" v="447" actId="2696"/>
        <pc:sldMkLst>
          <pc:docMk/>
          <pc:sldMk cId="113465798" sldId="1597"/>
        </pc:sldMkLst>
        <pc:spChg chg="mod">
          <ac:chgData name="Mario Cortés Flores" userId="4641122f-16bb-4a51-8908-89f4881dcc54" providerId="ADAL" clId="{F7EC6E38-3DC5-4202-B408-075A2EE3F618}" dt="2017-11-03T13:21:35.500" v="287" actId="20577"/>
          <ac:spMkLst>
            <pc:docMk/>
            <pc:sldMk cId="113465798" sldId="1597"/>
            <ac:spMk id="2" creationId="{396178BF-0F92-476D-BEFD-C087F81FB970}"/>
          </ac:spMkLst>
        </pc:spChg>
        <pc:spChg chg="mod">
          <ac:chgData name="Mario Cortés Flores" userId="4641122f-16bb-4a51-8908-89f4881dcc54" providerId="ADAL" clId="{F7EC6E38-3DC5-4202-B408-075A2EE3F618}" dt="2017-11-03T13:22:34.704" v="407" actId="20577"/>
          <ac:spMkLst>
            <pc:docMk/>
            <pc:sldMk cId="113465798" sldId="1597"/>
            <ac:spMk id="3" creationId="{9A586B6F-EE70-4FF4-8181-7CEC93E8E65E}"/>
          </ac:spMkLst>
        </pc:spChg>
        <pc:spChg chg="del">
          <ac:chgData name="Mario Cortés Flores" userId="4641122f-16bb-4a51-8908-89f4881dcc54" providerId="ADAL" clId="{F7EC6E38-3DC5-4202-B408-075A2EE3F618}" dt="2017-11-03T13:21:44.943" v="290" actId="478"/>
          <ac:spMkLst>
            <pc:docMk/>
            <pc:sldMk cId="113465798" sldId="1597"/>
            <ac:spMk id="4" creationId="{F192ED83-6667-44E8-845B-D8F7291C4095}"/>
          </ac:spMkLst>
        </pc:spChg>
        <pc:spChg chg="del">
          <ac:chgData name="Mario Cortés Flores" userId="4641122f-16bb-4a51-8908-89f4881dcc54" providerId="ADAL" clId="{F7EC6E38-3DC5-4202-B408-075A2EE3F618}" dt="2017-11-03T13:21:44.943" v="290" actId="478"/>
          <ac:spMkLst>
            <pc:docMk/>
            <pc:sldMk cId="113465798" sldId="1597"/>
            <ac:spMk id="5" creationId="{ECC35D34-AFC7-4221-AB2E-3D74C7579884}"/>
          </ac:spMkLst>
        </pc:spChg>
        <pc:spChg chg="add mod">
          <ac:chgData name="Mario Cortés Flores" userId="4641122f-16bb-4a51-8908-89f4881dcc54" providerId="ADAL" clId="{F7EC6E38-3DC5-4202-B408-075A2EE3F618}" dt="2017-11-03T14:04:48.289" v="441" actId="20577"/>
          <ac:spMkLst>
            <pc:docMk/>
            <pc:sldMk cId="113465798" sldId="1597"/>
            <ac:spMk id="6" creationId="{EE5738C3-88F8-4764-ABC7-C70B75F825A3}"/>
          </ac:spMkLst>
        </pc:spChg>
      </pc:sldChg>
      <pc:sldChg chg="addSp delSp modSp add ord delAnim modAnim">
        <pc:chgData name="Mario Cortés Flores" userId="4641122f-16bb-4a51-8908-89f4881dcc54" providerId="ADAL" clId="{F7EC6E38-3DC5-4202-B408-075A2EE3F618}" dt="2017-11-03T18:07:00.876" v="4294" actId="20577"/>
        <pc:sldMkLst>
          <pc:docMk/>
          <pc:sldMk cId="2124570455" sldId="1597"/>
        </pc:sldMkLst>
        <pc:spChg chg="add del">
          <ac:chgData name="Mario Cortés Flores" userId="4641122f-16bb-4a51-8908-89f4881dcc54" providerId="ADAL" clId="{F7EC6E38-3DC5-4202-B408-075A2EE3F618}" dt="2017-11-03T14:17:06.155" v="730" actId="478"/>
          <ac:spMkLst>
            <pc:docMk/>
            <pc:sldMk cId="2124570455" sldId="1597"/>
            <ac:spMk id="6" creationId="{071F31D0-4AA4-4422-A48D-728D47B30F92}"/>
          </ac:spMkLst>
        </pc:spChg>
        <pc:spChg chg="add del">
          <ac:chgData name="Mario Cortés Flores" userId="4641122f-16bb-4a51-8908-89f4881dcc54" providerId="ADAL" clId="{F7EC6E38-3DC5-4202-B408-075A2EE3F618}" dt="2017-11-03T14:17:06.155" v="730" actId="478"/>
          <ac:spMkLst>
            <pc:docMk/>
            <pc:sldMk cId="2124570455" sldId="1597"/>
            <ac:spMk id="7" creationId="{848F91C1-F381-40D1-AFE3-419214788649}"/>
          </ac:spMkLst>
        </pc:spChg>
        <pc:spChg chg="mod">
          <ac:chgData name="Mario Cortés Flores" userId="4641122f-16bb-4a51-8908-89f4881dcc54" providerId="ADAL" clId="{F7EC6E38-3DC5-4202-B408-075A2EE3F618}" dt="2017-11-03T18:07:00.876" v="4294" actId="20577"/>
          <ac:spMkLst>
            <pc:docMk/>
            <pc:sldMk cId="2124570455" sldId="1597"/>
            <ac:spMk id="8" creationId="{2CAA657E-4880-4E4D-B717-1228B1B025E3}"/>
          </ac:spMkLst>
        </pc:spChg>
        <pc:spChg chg="mod">
          <ac:chgData name="Mario Cortés Flores" userId="4641122f-16bb-4a51-8908-89f4881dcc54" providerId="ADAL" clId="{F7EC6E38-3DC5-4202-B408-075A2EE3F618}" dt="2017-11-03T16:12:26.236" v="2400" actId="20577"/>
          <ac:spMkLst>
            <pc:docMk/>
            <pc:sldMk cId="2124570455" sldId="1597"/>
            <ac:spMk id="9" creationId="{4E1AEBE9-F389-4D2D-8F0D-CDDE45CC0C5A}"/>
          </ac:spMkLst>
        </pc:spChg>
        <pc:spChg chg="add del">
          <ac:chgData name="Mario Cortés Flores" userId="4641122f-16bb-4a51-8908-89f4881dcc54" providerId="ADAL" clId="{F7EC6E38-3DC5-4202-B408-075A2EE3F618}" dt="2017-11-03T14:17:06.155" v="730" actId="478"/>
          <ac:spMkLst>
            <pc:docMk/>
            <pc:sldMk cId="2124570455" sldId="1597"/>
            <ac:spMk id="10" creationId="{5499C731-28E4-4FA8-9143-E491CD78BAB0}"/>
          </ac:spMkLst>
        </pc:spChg>
        <pc:spChg chg="add del">
          <ac:chgData name="Mario Cortés Flores" userId="4641122f-16bb-4a51-8908-89f4881dcc54" providerId="ADAL" clId="{F7EC6E38-3DC5-4202-B408-075A2EE3F618}" dt="2017-11-03T14:17:06.155" v="730" actId="478"/>
          <ac:spMkLst>
            <pc:docMk/>
            <pc:sldMk cId="2124570455" sldId="1597"/>
            <ac:spMk id="11" creationId="{2E815EFA-8B15-4B00-84F9-9E88FE161A1C}"/>
          </ac:spMkLst>
        </pc:spChg>
        <pc:spChg chg="add del">
          <ac:chgData name="Mario Cortés Flores" userId="4641122f-16bb-4a51-8908-89f4881dcc54" providerId="ADAL" clId="{F7EC6E38-3DC5-4202-B408-075A2EE3F618}" dt="2017-11-03T14:17:06.155" v="730" actId="478"/>
          <ac:spMkLst>
            <pc:docMk/>
            <pc:sldMk cId="2124570455" sldId="1597"/>
            <ac:spMk id="12" creationId="{32D74DF8-7256-4246-836A-863E37D656ED}"/>
          </ac:spMkLst>
        </pc:spChg>
        <pc:spChg chg="add del">
          <ac:chgData name="Mario Cortés Flores" userId="4641122f-16bb-4a51-8908-89f4881dcc54" providerId="ADAL" clId="{F7EC6E38-3DC5-4202-B408-075A2EE3F618}" dt="2017-11-03T14:17:06.155" v="730" actId="478"/>
          <ac:spMkLst>
            <pc:docMk/>
            <pc:sldMk cId="2124570455" sldId="1597"/>
            <ac:spMk id="13" creationId="{9ABD4014-DA29-438B-96F3-C9607ED35737}"/>
          </ac:spMkLst>
        </pc:spChg>
        <pc:spChg chg="add del">
          <ac:chgData name="Mario Cortés Flores" userId="4641122f-16bb-4a51-8908-89f4881dcc54" providerId="ADAL" clId="{F7EC6E38-3DC5-4202-B408-075A2EE3F618}" dt="2017-11-03T14:17:06.155" v="730" actId="478"/>
          <ac:spMkLst>
            <pc:docMk/>
            <pc:sldMk cId="2124570455" sldId="1597"/>
            <ac:spMk id="15" creationId="{CA7E5EEC-F8DA-45AD-BD93-99D478F83301}"/>
          </ac:spMkLst>
        </pc:spChg>
        <pc:spChg chg="add del">
          <ac:chgData name="Mario Cortés Flores" userId="4641122f-16bb-4a51-8908-89f4881dcc54" providerId="ADAL" clId="{F7EC6E38-3DC5-4202-B408-075A2EE3F618}" dt="2017-11-03T14:17:06.155" v="730" actId="478"/>
          <ac:spMkLst>
            <pc:docMk/>
            <pc:sldMk cId="2124570455" sldId="1597"/>
            <ac:spMk id="18" creationId="{D3E96762-EC14-48D0-9C79-17E364B69D90}"/>
          </ac:spMkLst>
        </pc:spChg>
        <pc:spChg chg="add del mod">
          <ac:chgData name="Mario Cortés Flores" userId="4641122f-16bb-4a51-8908-89f4881dcc54" providerId="ADAL" clId="{F7EC6E38-3DC5-4202-B408-075A2EE3F618}" dt="2017-11-03T16:07:50.970" v="2310"/>
          <ac:spMkLst>
            <pc:docMk/>
            <pc:sldMk cId="2124570455" sldId="1597"/>
            <ac:spMk id="19" creationId="{A4EFE5C8-25CB-4BCD-BD83-96073CAE4FEE}"/>
          </ac:spMkLst>
        </pc:spChg>
        <pc:spChg chg="add del mod">
          <ac:chgData name="Mario Cortés Flores" userId="4641122f-16bb-4a51-8908-89f4881dcc54" providerId="ADAL" clId="{F7EC6E38-3DC5-4202-B408-075A2EE3F618}" dt="2017-11-03T16:07:50.970" v="2310"/>
          <ac:spMkLst>
            <pc:docMk/>
            <pc:sldMk cId="2124570455" sldId="1597"/>
            <ac:spMk id="20" creationId="{964667D4-9F13-41B8-A818-B03BAA5E76DF}"/>
          </ac:spMkLst>
        </pc:spChg>
        <pc:spChg chg="add del mod">
          <ac:chgData name="Mario Cortés Flores" userId="4641122f-16bb-4a51-8908-89f4881dcc54" providerId="ADAL" clId="{F7EC6E38-3DC5-4202-B408-075A2EE3F618}" dt="2017-11-03T16:00:56.755" v="2223" actId="478"/>
          <ac:spMkLst>
            <pc:docMk/>
            <pc:sldMk cId="2124570455" sldId="1597"/>
            <ac:spMk id="23" creationId="{3A8E2AF9-1098-4B4A-BE4E-FFADBA53BC9A}"/>
          </ac:spMkLst>
        </pc:spChg>
        <pc:spChg chg="add del mod">
          <ac:chgData name="Mario Cortés Flores" userId="4641122f-16bb-4a51-8908-89f4881dcc54" providerId="ADAL" clId="{F7EC6E38-3DC5-4202-B408-075A2EE3F618}" dt="2017-11-03T15:55:16.409" v="2158" actId="478"/>
          <ac:spMkLst>
            <pc:docMk/>
            <pc:sldMk cId="2124570455" sldId="1597"/>
            <ac:spMk id="24" creationId="{8BDFA807-6CB8-469A-A72A-EBF05F3BD839}"/>
          </ac:spMkLst>
        </pc:spChg>
        <pc:spChg chg="add del mod">
          <ac:chgData name="Mario Cortés Flores" userId="4641122f-16bb-4a51-8908-89f4881dcc54" providerId="ADAL" clId="{F7EC6E38-3DC5-4202-B408-075A2EE3F618}" dt="2017-11-03T14:21:58.337" v="822" actId="478"/>
          <ac:spMkLst>
            <pc:docMk/>
            <pc:sldMk cId="2124570455" sldId="1597"/>
            <ac:spMk id="25" creationId="{28C6B278-A0D3-4D99-AF2E-62463E7D4D1E}"/>
          </ac:spMkLst>
        </pc:spChg>
        <pc:graphicFrameChg chg="add del mod">
          <ac:chgData name="Mario Cortés Flores" userId="4641122f-16bb-4a51-8908-89f4881dcc54" providerId="ADAL" clId="{F7EC6E38-3DC5-4202-B408-075A2EE3F618}" dt="2017-11-03T14:17:54.766" v="738" actId="478"/>
          <ac:graphicFrameMkLst>
            <pc:docMk/>
            <pc:sldMk cId="2124570455" sldId="1597"/>
            <ac:graphicFrameMk id="3" creationId="{B9630FA3-22C9-4003-9551-EC9FC32B86C0}"/>
          </ac:graphicFrameMkLst>
        </pc:graphicFrameChg>
        <pc:picChg chg="add del mod">
          <ac:chgData name="Mario Cortés Flores" userId="4641122f-16bb-4a51-8908-89f4881dcc54" providerId="ADAL" clId="{F7EC6E38-3DC5-4202-B408-075A2EE3F618}" dt="2017-11-03T16:07:50.970" v="2310"/>
          <ac:picMkLst>
            <pc:docMk/>
            <pc:sldMk cId="2124570455" sldId="1597"/>
            <ac:picMk id="2" creationId="{8B33E6E2-EA1E-43E0-A89E-D1CD973535B8}"/>
          </ac:picMkLst>
        </pc:picChg>
        <pc:picChg chg="add del mod">
          <ac:chgData name="Mario Cortés Flores" userId="4641122f-16bb-4a51-8908-89f4881dcc54" providerId="ADAL" clId="{F7EC6E38-3DC5-4202-B408-075A2EE3F618}" dt="2017-11-03T16:07:50.970" v="2310"/>
          <ac:picMkLst>
            <pc:docMk/>
            <pc:sldMk cId="2124570455" sldId="1597"/>
            <ac:picMk id="4" creationId="{D9F9E89E-84A6-4527-BBEF-557B29A3E505}"/>
          </ac:picMkLst>
        </pc:picChg>
        <pc:picChg chg="add del">
          <ac:chgData name="Mario Cortés Flores" userId="4641122f-16bb-4a51-8908-89f4881dcc54" providerId="ADAL" clId="{F7EC6E38-3DC5-4202-B408-075A2EE3F618}" dt="2017-11-03T14:17:06.155" v="730" actId="478"/>
          <ac:picMkLst>
            <pc:docMk/>
            <pc:sldMk cId="2124570455" sldId="1597"/>
            <ac:picMk id="5" creationId="{C39B0E05-F8D7-4A5B-BDD0-5E7997B2F876}"/>
          </ac:picMkLst>
        </pc:picChg>
        <pc:picChg chg="del">
          <ac:chgData name="Mario Cortés Flores" userId="4641122f-16bb-4a51-8908-89f4881dcc54" providerId="ADAL" clId="{F7EC6E38-3DC5-4202-B408-075A2EE3F618}" dt="2017-11-03T14:16:50.455" v="728" actId="478"/>
          <ac:picMkLst>
            <pc:docMk/>
            <pc:sldMk cId="2124570455" sldId="1597"/>
            <ac:picMk id="14" creationId="{B9409085-F6C3-4620-8872-273298F8A5B3}"/>
          </ac:picMkLst>
        </pc:picChg>
        <pc:picChg chg="add del">
          <ac:chgData name="Mario Cortés Flores" userId="4641122f-16bb-4a51-8908-89f4881dcc54" providerId="ADAL" clId="{F7EC6E38-3DC5-4202-B408-075A2EE3F618}" dt="2017-11-03T14:20:14.491" v="782"/>
          <ac:picMkLst>
            <pc:docMk/>
            <pc:sldMk cId="2124570455" sldId="1597"/>
            <ac:picMk id="21" creationId="{855345BF-0DA0-46F7-BA41-1738D4790886}"/>
          </ac:picMkLst>
        </pc:picChg>
        <pc:picChg chg="add del mod">
          <ac:chgData name="Mario Cortés Flores" userId="4641122f-16bb-4a51-8908-89f4881dcc54" providerId="ADAL" clId="{F7EC6E38-3DC5-4202-B408-075A2EE3F618}" dt="2017-11-03T15:55:05.899" v="2156" actId="478"/>
          <ac:picMkLst>
            <pc:docMk/>
            <pc:sldMk cId="2124570455" sldId="1597"/>
            <ac:picMk id="22" creationId="{E55F4F5C-20FA-4D8C-BFB2-B492C6B7CE27}"/>
          </ac:picMkLst>
        </pc:picChg>
        <pc:picChg chg="add mod">
          <ac:chgData name="Mario Cortés Flores" userId="4641122f-16bb-4a51-8908-89f4881dcc54" providerId="ADAL" clId="{F7EC6E38-3DC5-4202-B408-075A2EE3F618}" dt="2017-11-03T16:10:00.625" v="2390" actId="1076"/>
          <ac:picMkLst>
            <pc:docMk/>
            <pc:sldMk cId="2124570455" sldId="1597"/>
            <ac:picMk id="39" creationId="{28944CD8-5D25-46A8-B58D-BA1D1E710653}"/>
          </ac:picMkLst>
        </pc:picChg>
        <pc:picChg chg="add mod">
          <ac:chgData name="Mario Cortés Flores" userId="4641122f-16bb-4a51-8908-89f4881dcc54" providerId="ADAL" clId="{F7EC6E38-3DC5-4202-B408-075A2EE3F618}" dt="2017-11-03T16:12:05.742" v="2393" actId="14100"/>
          <ac:picMkLst>
            <pc:docMk/>
            <pc:sldMk cId="2124570455" sldId="1597"/>
            <ac:picMk id="40" creationId="{19D824A5-4DFC-4221-9C47-2C6CE10A18A9}"/>
          </ac:picMkLst>
        </pc:picChg>
        <pc:cxnChg chg="add del">
          <ac:chgData name="Mario Cortés Flores" userId="4641122f-16bb-4a51-8908-89f4881dcc54" providerId="ADAL" clId="{F7EC6E38-3DC5-4202-B408-075A2EE3F618}" dt="2017-11-03T14:17:06.155" v="730" actId="478"/>
          <ac:cxnSpMkLst>
            <pc:docMk/>
            <pc:sldMk cId="2124570455" sldId="1597"/>
            <ac:cxnSpMk id="16" creationId="{61F806E9-BFA7-4364-9F10-3725870EEEC9}"/>
          </ac:cxnSpMkLst>
        </pc:cxnChg>
        <pc:cxnChg chg="add del mod">
          <ac:chgData name="Mario Cortés Flores" userId="4641122f-16bb-4a51-8908-89f4881dcc54" providerId="ADAL" clId="{F7EC6E38-3DC5-4202-B408-075A2EE3F618}" dt="2017-11-03T14:17:06.155" v="730" actId="478"/>
          <ac:cxnSpMkLst>
            <pc:docMk/>
            <pc:sldMk cId="2124570455" sldId="1597"/>
            <ac:cxnSpMk id="17" creationId="{3AB4EB5D-0F4D-4364-B3DB-8CA520044D1A}"/>
          </ac:cxnSpMkLst>
        </pc:cxnChg>
        <pc:cxnChg chg="add del mod">
          <ac:chgData name="Mario Cortés Flores" userId="4641122f-16bb-4a51-8908-89f4881dcc54" providerId="ADAL" clId="{F7EC6E38-3DC5-4202-B408-075A2EE3F618}" dt="2017-11-03T14:22:11.860" v="826" actId="478"/>
          <ac:cxnSpMkLst>
            <pc:docMk/>
            <pc:sldMk cId="2124570455" sldId="1597"/>
            <ac:cxnSpMk id="27" creationId="{24224D40-D0B5-4F71-A4F1-4D0C417BC499}"/>
          </ac:cxnSpMkLst>
        </pc:cxnChg>
        <pc:cxnChg chg="add del mod">
          <ac:chgData name="Mario Cortés Flores" userId="4641122f-16bb-4a51-8908-89f4881dcc54" providerId="ADAL" clId="{F7EC6E38-3DC5-4202-B408-075A2EE3F618}" dt="2017-11-03T15:55:10.575" v="2157" actId="478"/>
          <ac:cxnSpMkLst>
            <pc:docMk/>
            <pc:sldMk cId="2124570455" sldId="1597"/>
            <ac:cxnSpMk id="29" creationId="{1979AA7C-4B4D-4B3F-BA08-BB81452623FE}"/>
          </ac:cxnSpMkLst>
        </pc:cxnChg>
      </pc:sldChg>
      <pc:sldChg chg="modSp add del">
        <pc:chgData name="Mario Cortés Flores" userId="4641122f-16bb-4a51-8908-89f4881dcc54" providerId="ADAL" clId="{F7EC6E38-3DC5-4202-B408-075A2EE3F618}" dt="2017-11-03T13:21:28.824" v="275"/>
        <pc:sldMkLst>
          <pc:docMk/>
          <pc:sldMk cId="3689271087" sldId="1597"/>
        </pc:sldMkLst>
        <pc:spChg chg="mod">
          <ac:chgData name="Mario Cortés Flores" userId="4641122f-16bb-4a51-8908-89f4881dcc54" providerId="ADAL" clId="{F7EC6E38-3DC5-4202-B408-075A2EE3F618}" dt="2017-11-03T13:21:27.436" v="274" actId="20577"/>
          <ac:spMkLst>
            <pc:docMk/>
            <pc:sldMk cId="3689271087" sldId="1597"/>
            <ac:spMk id="2" creationId="{C636E92C-CC77-4F5C-AD28-BB85B5274CD3}"/>
          </ac:spMkLst>
        </pc:spChg>
      </pc:sldChg>
      <pc:sldChg chg="addSp delSp modSp add ord modAnim">
        <pc:chgData name="Mario Cortés Flores" userId="4641122f-16bb-4a51-8908-89f4881dcc54" providerId="ADAL" clId="{F7EC6E38-3DC5-4202-B408-075A2EE3F618}" dt="2017-11-03T18:06:10.960" v="4290"/>
        <pc:sldMkLst>
          <pc:docMk/>
          <pc:sldMk cId="1871069028" sldId="1598"/>
        </pc:sldMkLst>
        <pc:spChg chg="mod">
          <ac:chgData name="Mario Cortés Flores" userId="4641122f-16bb-4a51-8908-89f4881dcc54" providerId="ADAL" clId="{F7EC6E38-3DC5-4202-B408-075A2EE3F618}" dt="2017-11-03T14:23:44.007" v="859" actId="20577"/>
          <ac:spMkLst>
            <pc:docMk/>
            <pc:sldMk cId="1871069028" sldId="1598"/>
            <ac:spMk id="2" creationId="{E5F3C9DD-8A67-47DA-89B1-CE44F61EEAF9}"/>
          </ac:spMkLst>
        </pc:spChg>
        <pc:spChg chg="mod">
          <ac:chgData name="Mario Cortés Flores" userId="4641122f-16bb-4a51-8908-89f4881dcc54" providerId="ADAL" clId="{F7EC6E38-3DC5-4202-B408-075A2EE3F618}" dt="2017-11-03T15:41:20.626" v="1388" actId="20577"/>
          <ac:spMkLst>
            <pc:docMk/>
            <pc:sldMk cId="1871069028" sldId="1598"/>
            <ac:spMk id="3" creationId="{B3FDCD0C-6107-4A25-95CF-B8D3BC6CB3CD}"/>
          </ac:spMkLst>
        </pc:spChg>
        <pc:spChg chg="del">
          <ac:chgData name="Mario Cortés Flores" userId="4641122f-16bb-4a51-8908-89f4881dcc54" providerId="ADAL" clId="{F7EC6E38-3DC5-4202-B408-075A2EE3F618}" dt="2017-11-03T14:23:46.510" v="860" actId="478"/>
          <ac:spMkLst>
            <pc:docMk/>
            <pc:sldMk cId="1871069028" sldId="1598"/>
            <ac:spMk id="4" creationId="{66E694A9-BE50-47CA-9085-AC1DA0FD9C1D}"/>
          </ac:spMkLst>
        </pc:spChg>
        <pc:spChg chg="del">
          <ac:chgData name="Mario Cortés Flores" userId="4641122f-16bb-4a51-8908-89f4881dcc54" providerId="ADAL" clId="{F7EC6E38-3DC5-4202-B408-075A2EE3F618}" dt="2017-11-03T14:23:46.510" v="860" actId="478"/>
          <ac:spMkLst>
            <pc:docMk/>
            <pc:sldMk cId="1871069028" sldId="1598"/>
            <ac:spMk id="5" creationId="{DE0BC1E4-D84E-4A59-AF0E-1A7D8220E6D6}"/>
          </ac:spMkLst>
        </pc:spChg>
        <pc:spChg chg="add mod">
          <ac:chgData name="Mario Cortés Flores" userId="4641122f-16bb-4a51-8908-89f4881dcc54" providerId="ADAL" clId="{F7EC6E38-3DC5-4202-B408-075A2EE3F618}" dt="2017-11-03T16:46:21.235" v="3248" actId="208"/>
          <ac:spMkLst>
            <pc:docMk/>
            <pc:sldMk cId="1871069028" sldId="1598"/>
            <ac:spMk id="7" creationId="{1A163C96-5B22-41A0-9A80-C37800B1DA3C}"/>
          </ac:spMkLst>
        </pc:spChg>
        <pc:picChg chg="add mod">
          <ac:chgData name="Mario Cortés Flores" userId="4641122f-16bb-4a51-8908-89f4881dcc54" providerId="ADAL" clId="{F7EC6E38-3DC5-4202-B408-075A2EE3F618}" dt="2017-11-03T14:28:02.016" v="1062" actId="1076"/>
          <ac:picMkLst>
            <pc:docMk/>
            <pc:sldMk cId="1871069028" sldId="1598"/>
            <ac:picMk id="6" creationId="{162DDD2F-3EA0-437B-BD72-C940553B6C0C}"/>
          </ac:picMkLst>
        </pc:picChg>
      </pc:sldChg>
      <pc:sldChg chg="addSp delSp modSp add ord modAnim">
        <pc:chgData name="Mario Cortés Flores" userId="4641122f-16bb-4a51-8908-89f4881dcc54" providerId="ADAL" clId="{F7EC6E38-3DC5-4202-B408-075A2EE3F618}" dt="2017-11-03T16:46:12.481" v="3247" actId="208"/>
        <pc:sldMkLst>
          <pc:docMk/>
          <pc:sldMk cId="3513721559" sldId="1599"/>
        </pc:sldMkLst>
        <pc:spChg chg="mod">
          <ac:chgData name="Mario Cortés Flores" userId="4641122f-16bb-4a51-8908-89f4881dcc54" providerId="ADAL" clId="{F7EC6E38-3DC5-4202-B408-075A2EE3F618}" dt="2017-11-03T14:30:20.296" v="1100" actId="20577"/>
          <ac:spMkLst>
            <pc:docMk/>
            <pc:sldMk cId="3513721559" sldId="1599"/>
            <ac:spMk id="2" creationId="{9A0B9370-BF43-472C-ADB5-229055B96E42}"/>
          </ac:spMkLst>
        </pc:spChg>
        <pc:spChg chg="mod">
          <ac:chgData name="Mario Cortés Flores" userId="4641122f-16bb-4a51-8908-89f4881dcc54" providerId="ADAL" clId="{F7EC6E38-3DC5-4202-B408-075A2EE3F618}" dt="2017-11-03T16:00:19.440" v="2222" actId="113"/>
          <ac:spMkLst>
            <pc:docMk/>
            <pc:sldMk cId="3513721559" sldId="1599"/>
            <ac:spMk id="3" creationId="{30951DA7-91CC-4B98-9A1A-106E23F0ACA8}"/>
          </ac:spMkLst>
        </pc:spChg>
        <pc:spChg chg="del">
          <ac:chgData name="Mario Cortés Flores" userId="4641122f-16bb-4a51-8908-89f4881dcc54" providerId="ADAL" clId="{F7EC6E38-3DC5-4202-B408-075A2EE3F618}" dt="2017-11-03T15:39:13.565" v="1300" actId="478"/>
          <ac:spMkLst>
            <pc:docMk/>
            <pc:sldMk cId="3513721559" sldId="1599"/>
            <ac:spMk id="4" creationId="{06A76531-7228-434F-9482-B84842B40805}"/>
          </ac:spMkLst>
        </pc:spChg>
        <pc:spChg chg="del">
          <ac:chgData name="Mario Cortés Flores" userId="4641122f-16bb-4a51-8908-89f4881dcc54" providerId="ADAL" clId="{F7EC6E38-3DC5-4202-B408-075A2EE3F618}" dt="2017-11-03T15:39:13.565" v="1300" actId="478"/>
          <ac:spMkLst>
            <pc:docMk/>
            <pc:sldMk cId="3513721559" sldId="1599"/>
            <ac:spMk id="5" creationId="{10B47B54-1FD4-487D-B107-0C5259211926}"/>
          </ac:spMkLst>
        </pc:spChg>
        <pc:spChg chg="add mod">
          <ac:chgData name="Mario Cortés Flores" userId="4641122f-16bb-4a51-8908-89f4881dcc54" providerId="ADAL" clId="{F7EC6E38-3DC5-4202-B408-075A2EE3F618}" dt="2017-11-03T16:46:12.481" v="3247" actId="208"/>
          <ac:spMkLst>
            <pc:docMk/>
            <pc:sldMk cId="3513721559" sldId="1599"/>
            <ac:spMk id="7" creationId="{259632EB-6AD8-4DBA-BD52-6FCCB3ED2269}"/>
          </ac:spMkLst>
        </pc:spChg>
        <pc:spChg chg="add mod">
          <ac:chgData name="Mario Cortés Flores" userId="4641122f-16bb-4a51-8908-89f4881dcc54" providerId="ADAL" clId="{F7EC6E38-3DC5-4202-B408-075A2EE3F618}" dt="2017-11-03T16:46:12.481" v="3247" actId="208"/>
          <ac:spMkLst>
            <pc:docMk/>
            <pc:sldMk cId="3513721559" sldId="1599"/>
            <ac:spMk id="8" creationId="{1696E1F1-A74D-46CD-8BE1-B9C4182D12EA}"/>
          </ac:spMkLst>
        </pc:spChg>
        <pc:spChg chg="add mod">
          <ac:chgData name="Mario Cortés Flores" userId="4641122f-16bb-4a51-8908-89f4881dcc54" providerId="ADAL" clId="{F7EC6E38-3DC5-4202-B408-075A2EE3F618}" dt="2017-11-03T16:46:12.481" v="3247" actId="208"/>
          <ac:spMkLst>
            <pc:docMk/>
            <pc:sldMk cId="3513721559" sldId="1599"/>
            <ac:spMk id="9" creationId="{FC7F3F24-08BB-4951-BA77-379FFA7D333C}"/>
          </ac:spMkLst>
        </pc:spChg>
        <pc:picChg chg="add mod">
          <ac:chgData name="Mario Cortés Flores" userId="4641122f-16bb-4a51-8908-89f4881dcc54" providerId="ADAL" clId="{F7EC6E38-3DC5-4202-B408-075A2EE3F618}" dt="2017-11-03T15:59:09.637" v="2190" actId="1076"/>
          <ac:picMkLst>
            <pc:docMk/>
            <pc:sldMk cId="3513721559" sldId="1599"/>
            <ac:picMk id="6" creationId="{60DEAA17-4AD7-405F-B3AE-14F7F7E31E00}"/>
          </ac:picMkLst>
        </pc:picChg>
      </pc:sldChg>
      <pc:sldChg chg="addSp delSp modSp add">
        <pc:chgData name="Mario Cortés Flores" userId="4641122f-16bb-4a51-8908-89f4881dcc54" providerId="ADAL" clId="{F7EC6E38-3DC5-4202-B408-075A2EE3F618}" dt="2017-11-03T16:47:38.538" v="3253" actId="478"/>
        <pc:sldMkLst>
          <pc:docMk/>
          <pc:sldMk cId="2544791372" sldId="1600"/>
        </pc:sldMkLst>
        <pc:spChg chg="mod">
          <ac:chgData name="Mario Cortés Flores" userId="4641122f-16bb-4a51-8908-89f4881dcc54" providerId="ADAL" clId="{F7EC6E38-3DC5-4202-B408-075A2EE3F618}" dt="2017-11-03T14:30:26.352" v="1108" actId="20577"/>
          <ac:spMkLst>
            <pc:docMk/>
            <pc:sldMk cId="2544791372" sldId="1600"/>
            <ac:spMk id="2" creationId="{56780324-F4F0-4473-AB5F-579D429679B9}"/>
          </ac:spMkLst>
        </pc:spChg>
        <pc:spChg chg="mod">
          <ac:chgData name="Mario Cortés Flores" userId="4641122f-16bb-4a51-8908-89f4881dcc54" providerId="ADAL" clId="{F7EC6E38-3DC5-4202-B408-075A2EE3F618}" dt="2017-11-03T16:47:15.188" v="3249" actId="14100"/>
          <ac:spMkLst>
            <pc:docMk/>
            <pc:sldMk cId="2544791372" sldId="1600"/>
            <ac:spMk id="3" creationId="{9733C7A6-BE7D-4124-A2D3-E8F5E98058BC}"/>
          </ac:spMkLst>
        </pc:spChg>
        <pc:spChg chg="del">
          <ac:chgData name="Mario Cortés Flores" userId="4641122f-16bb-4a51-8908-89f4881dcc54" providerId="ADAL" clId="{F7EC6E38-3DC5-4202-B408-075A2EE3F618}" dt="2017-11-03T16:28:16.890" v="2904" actId="478"/>
          <ac:spMkLst>
            <pc:docMk/>
            <pc:sldMk cId="2544791372" sldId="1600"/>
            <ac:spMk id="4" creationId="{F830774B-CC80-4B45-B235-6460C6EEE08D}"/>
          </ac:spMkLst>
        </pc:spChg>
        <pc:spChg chg="del">
          <ac:chgData name="Mario Cortés Flores" userId="4641122f-16bb-4a51-8908-89f4881dcc54" providerId="ADAL" clId="{F7EC6E38-3DC5-4202-B408-075A2EE3F618}" dt="2017-11-03T16:28:16.890" v="2904" actId="478"/>
          <ac:spMkLst>
            <pc:docMk/>
            <pc:sldMk cId="2544791372" sldId="1600"/>
            <ac:spMk id="5" creationId="{F9A29B5F-FA87-4127-8343-1E953FA6F393}"/>
          </ac:spMkLst>
        </pc:spChg>
        <pc:spChg chg="add del mod">
          <ac:chgData name="Mario Cortés Flores" userId="4641122f-16bb-4a51-8908-89f4881dcc54" providerId="ADAL" clId="{F7EC6E38-3DC5-4202-B408-075A2EE3F618}" dt="2017-11-03T16:28:47.999" v="2912" actId="478"/>
          <ac:spMkLst>
            <pc:docMk/>
            <pc:sldMk cId="2544791372" sldId="1600"/>
            <ac:spMk id="7" creationId="{F752B8BF-925A-48D5-8FE7-7F764313F019}"/>
          </ac:spMkLst>
        </pc:spChg>
        <pc:spChg chg="add del">
          <ac:chgData name="Mario Cortés Flores" userId="4641122f-16bb-4a51-8908-89f4881dcc54" providerId="ADAL" clId="{F7EC6E38-3DC5-4202-B408-075A2EE3F618}" dt="2017-11-03T16:29:46.647" v="2917"/>
          <ac:spMkLst>
            <pc:docMk/>
            <pc:sldMk cId="2544791372" sldId="1600"/>
            <ac:spMk id="8" creationId="{A02ECD9B-6CBC-46C3-938F-EF70D7C229D7}"/>
          </ac:spMkLst>
        </pc:spChg>
        <pc:spChg chg="add del mod">
          <ac:chgData name="Mario Cortés Flores" userId="4641122f-16bb-4a51-8908-89f4881dcc54" providerId="ADAL" clId="{F7EC6E38-3DC5-4202-B408-075A2EE3F618}" dt="2017-11-03T16:47:38.538" v="3253" actId="478"/>
          <ac:spMkLst>
            <pc:docMk/>
            <pc:sldMk cId="2544791372" sldId="1600"/>
            <ac:spMk id="10" creationId="{3191CB80-B631-41C3-8E1F-3D7CEC8C29D0}"/>
          </ac:spMkLst>
        </pc:spChg>
        <pc:picChg chg="add del mod modCrop">
          <ac:chgData name="Mario Cortés Flores" userId="4641122f-16bb-4a51-8908-89f4881dcc54" providerId="ADAL" clId="{F7EC6E38-3DC5-4202-B408-075A2EE3F618}" dt="2017-11-03T16:36:40.091" v="3205" actId="1076"/>
          <ac:picMkLst>
            <pc:docMk/>
            <pc:sldMk cId="2544791372" sldId="1600"/>
            <ac:picMk id="6" creationId="{1ECD76CE-3027-4AC6-8A66-4B69E1A49F5C}"/>
          </ac:picMkLst>
        </pc:picChg>
        <pc:picChg chg="add del mod">
          <ac:chgData name="Mario Cortés Flores" userId="4641122f-16bb-4a51-8908-89f4881dcc54" providerId="ADAL" clId="{F7EC6E38-3DC5-4202-B408-075A2EE3F618}" dt="2017-11-03T16:35:50.588" v="3168"/>
          <ac:picMkLst>
            <pc:docMk/>
            <pc:sldMk cId="2544791372" sldId="1600"/>
            <ac:picMk id="9" creationId="{D8580486-97B3-49C3-9EC2-75CEE15BFED6}"/>
          </ac:picMkLst>
        </pc:picChg>
      </pc:sldChg>
      <pc:sldChg chg="addSp delSp modSp add">
        <pc:chgData name="Mario Cortés Flores" userId="4641122f-16bb-4a51-8908-89f4881dcc54" providerId="ADAL" clId="{F7EC6E38-3DC5-4202-B408-075A2EE3F618}" dt="2017-11-03T17:23:16.978" v="3496" actId="1076"/>
        <pc:sldMkLst>
          <pc:docMk/>
          <pc:sldMk cId="286458987" sldId="1601"/>
        </pc:sldMkLst>
        <pc:spChg chg="mod">
          <ac:chgData name="Mario Cortés Flores" userId="4641122f-16bb-4a51-8908-89f4881dcc54" providerId="ADAL" clId="{F7EC6E38-3DC5-4202-B408-075A2EE3F618}" dt="2017-11-03T17:14:02.408" v="3350" actId="20577"/>
          <ac:spMkLst>
            <pc:docMk/>
            <pc:sldMk cId="286458987" sldId="1601"/>
            <ac:spMk id="2" creationId="{69029982-022D-412A-AE3B-5AF202B8D592}"/>
          </ac:spMkLst>
        </pc:spChg>
        <pc:spChg chg="mod">
          <ac:chgData name="Mario Cortés Flores" userId="4641122f-16bb-4a51-8908-89f4881dcc54" providerId="ADAL" clId="{F7EC6E38-3DC5-4202-B408-075A2EE3F618}" dt="2017-11-03T17:18:19.612" v="3469" actId="554"/>
          <ac:spMkLst>
            <pc:docMk/>
            <pc:sldMk cId="286458987" sldId="1601"/>
            <ac:spMk id="3" creationId="{666A21B5-99D1-42DF-9702-5091D2DD750B}"/>
          </ac:spMkLst>
        </pc:spChg>
        <pc:spChg chg="del">
          <ac:chgData name="Mario Cortés Flores" userId="4641122f-16bb-4a51-8908-89f4881dcc54" providerId="ADAL" clId="{F7EC6E38-3DC5-4202-B408-075A2EE3F618}" dt="2017-11-03T17:14:07.499" v="3352" actId="478"/>
          <ac:spMkLst>
            <pc:docMk/>
            <pc:sldMk cId="286458987" sldId="1601"/>
            <ac:spMk id="4" creationId="{8ECB1E96-31C8-4B52-822E-D0BBC112EA79}"/>
          </ac:spMkLst>
        </pc:spChg>
        <pc:spChg chg="del">
          <ac:chgData name="Mario Cortés Flores" userId="4641122f-16bb-4a51-8908-89f4881dcc54" providerId="ADAL" clId="{F7EC6E38-3DC5-4202-B408-075A2EE3F618}" dt="2017-11-03T17:14:07.499" v="3352" actId="478"/>
          <ac:spMkLst>
            <pc:docMk/>
            <pc:sldMk cId="286458987" sldId="1601"/>
            <ac:spMk id="5" creationId="{B5FCD8C4-B9E3-42D9-A71A-A66A21472438}"/>
          </ac:spMkLst>
        </pc:spChg>
        <pc:spChg chg="add mod">
          <ac:chgData name="Mario Cortés Flores" userId="4641122f-16bb-4a51-8908-89f4881dcc54" providerId="ADAL" clId="{F7EC6E38-3DC5-4202-B408-075A2EE3F618}" dt="2017-11-03T17:18:19.612" v="3469" actId="554"/>
          <ac:spMkLst>
            <pc:docMk/>
            <pc:sldMk cId="286458987" sldId="1601"/>
            <ac:spMk id="6" creationId="{77521D1A-890F-4285-B5C7-D7BF514E9E7B}"/>
          </ac:spMkLst>
        </pc:spChg>
        <pc:spChg chg="add mod">
          <ac:chgData name="Mario Cortés Flores" userId="4641122f-16bb-4a51-8908-89f4881dcc54" providerId="ADAL" clId="{F7EC6E38-3DC5-4202-B408-075A2EE3F618}" dt="2017-11-03T17:19:38.690" v="3481" actId="14100"/>
          <ac:spMkLst>
            <pc:docMk/>
            <pc:sldMk cId="286458987" sldId="1601"/>
            <ac:spMk id="7" creationId="{71781F12-8D70-4514-A9DA-F9858F9C3E20}"/>
          </ac:spMkLst>
        </pc:spChg>
        <pc:spChg chg="add mod">
          <ac:chgData name="Mario Cortés Flores" userId="4641122f-16bb-4a51-8908-89f4881dcc54" providerId="ADAL" clId="{F7EC6E38-3DC5-4202-B408-075A2EE3F618}" dt="2017-11-03T17:23:16.978" v="3496" actId="1076"/>
          <ac:spMkLst>
            <pc:docMk/>
            <pc:sldMk cId="286458987" sldId="1601"/>
            <ac:spMk id="8" creationId="{AF3C077C-CFB9-4220-B48B-D6F3629E41CA}"/>
          </ac:spMkLst>
        </pc:spChg>
        <pc:spChg chg="add del">
          <ac:chgData name="Mario Cortés Flores" userId="4641122f-16bb-4a51-8908-89f4881dcc54" providerId="ADAL" clId="{F7EC6E38-3DC5-4202-B408-075A2EE3F618}" dt="2017-11-03T17:20:13.894" v="3493"/>
          <ac:spMkLst>
            <pc:docMk/>
            <pc:sldMk cId="286458987" sldId="1601"/>
            <ac:spMk id="9" creationId="{563D37EF-5DED-480A-B152-E01E6C1C9501}"/>
          </ac:spMkLst>
        </pc:spChg>
      </pc:sldChg>
      <pc:sldChg chg="addSp delSp modSp add">
        <pc:chgData name="Mario Cortés Flores" userId="4641122f-16bb-4a51-8908-89f4881dcc54" providerId="ADAL" clId="{F7EC6E38-3DC5-4202-B408-075A2EE3F618}" dt="2017-11-03T17:58:39.731" v="4242" actId="14100"/>
        <pc:sldMkLst>
          <pc:docMk/>
          <pc:sldMk cId="221017415" sldId="1602"/>
        </pc:sldMkLst>
        <pc:spChg chg="mod">
          <ac:chgData name="Mario Cortés Flores" userId="4641122f-16bb-4a51-8908-89f4881dcc54" providerId="ADAL" clId="{F7EC6E38-3DC5-4202-B408-075A2EE3F618}" dt="2017-11-03T14:30:46.714" v="1122" actId="20577"/>
          <ac:spMkLst>
            <pc:docMk/>
            <pc:sldMk cId="221017415" sldId="1602"/>
            <ac:spMk id="2" creationId="{14ABF240-9539-4A3A-8D70-1E18BB09F3C8}"/>
          </ac:spMkLst>
        </pc:spChg>
        <pc:spChg chg="mod">
          <ac:chgData name="Mario Cortés Flores" userId="4641122f-16bb-4a51-8908-89f4881dcc54" providerId="ADAL" clId="{F7EC6E38-3DC5-4202-B408-075A2EE3F618}" dt="2017-11-03T17:58:34.988" v="4240" actId="14100"/>
          <ac:spMkLst>
            <pc:docMk/>
            <pc:sldMk cId="221017415" sldId="1602"/>
            <ac:spMk id="3" creationId="{1D5B89F9-24D0-42F9-AD48-F9AF372271D1}"/>
          </ac:spMkLst>
        </pc:spChg>
        <pc:spChg chg="del">
          <ac:chgData name="Mario Cortés Flores" userId="4641122f-16bb-4a51-8908-89f4881dcc54" providerId="ADAL" clId="{F7EC6E38-3DC5-4202-B408-075A2EE3F618}" dt="2017-11-03T17:56:56.304" v="4237" actId="478"/>
          <ac:spMkLst>
            <pc:docMk/>
            <pc:sldMk cId="221017415" sldId="1602"/>
            <ac:spMk id="4" creationId="{99644E0D-72D9-4ABE-A102-0AF1C6D9C273}"/>
          </ac:spMkLst>
        </pc:spChg>
        <pc:spChg chg="del">
          <ac:chgData name="Mario Cortés Flores" userId="4641122f-16bb-4a51-8908-89f4881dcc54" providerId="ADAL" clId="{F7EC6E38-3DC5-4202-B408-075A2EE3F618}" dt="2017-11-03T17:56:56.304" v="4237" actId="478"/>
          <ac:spMkLst>
            <pc:docMk/>
            <pc:sldMk cId="221017415" sldId="1602"/>
            <ac:spMk id="5" creationId="{766729EA-C853-4B9B-A425-86E59AA2692C}"/>
          </ac:spMkLst>
        </pc:spChg>
        <pc:picChg chg="add mod">
          <ac:chgData name="Mario Cortés Flores" userId="4641122f-16bb-4a51-8908-89f4881dcc54" providerId="ADAL" clId="{F7EC6E38-3DC5-4202-B408-075A2EE3F618}" dt="2017-11-03T17:58:39.731" v="4242" actId="14100"/>
          <ac:picMkLst>
            <pc:docMk/>
            <pc:sldMk cId="221017415" sldId="1602"/>
            <ac:picMk id="6" creationId="{5A03E12F-F7C5-4212-B3D6-28688E123C60}"/>
          </ac:picMkLst>
        </pc:picChg>
      </pc:sldChg>
      <pc:sldChg chg="addSp delSp modSp add">
        <pc:chgData name="Mario Cortés Flores" userId="4641122f-16bb-4a51-8908-89f4881dcc54" providerId="ADAL" clId="{F7EC6E38-3DC5-4202-B408-075A2EE3F618}" dt="2017-11-03T17:54:48.882" v="4118" actId="114"/>
        <pc:sldMkLst>
          <pc:docMk/>
          <pc:sldMk cId="4040974296" sldId="1603"/>
        </pc:sldMkLst>
        <pc:spChg chg="mod">
          <ac:chgData name="Mario Cortés Flores" userId="4641122f-16bb-4a51-8908-89f4881dcc54" providerId="ADAL" clId="{F7EC6E38-3DC5-4202-B408-075A2EE3F618}" dt="2017-11-03T14:33:39.371" v="1139" actId="20577"/>
          <ac:spMkLst>
            <pc:docMk/>
            <pc:sldMk cId="4040974296" sldId="1603"/>
            <ac:spMk id="2" creationId="{BA77F8CE-38D7-4075-A570-0A5E07D88F0E}"/>
          </ac:spMkLst>
        </pc:spChg>
        <pc:spChg chg="mod">
          <ac:chgData name="Mario Cortés Flores" userId="4641122f-16bb-4a51-8908-89f4881dcc54" providerId="ADAL" clId="{F7EC6E38-3DC5-4202-B408-075A2EE3F618}" dt="2017-11-03T17:54:48.882" v="4118" actId="114"/>
          <ac:spMkLst>
            <pc:docMk/>
            <pc:sldMk cId="4040974296" sldId="1603"/>
            <ac:spMk id="3" creationId="{2CE0FCD2-81E2-47DE-B2FB-AD55089E3C7A}"/>
          </ac:spMkLst>
        </pc:spChg>
        <pc:spChg chg="del">
          <ac:chgData name="Mario Cortés Flores" userId="4641122f-16bb-4a51-8908-89f4881dcc54" providerId="ADAL" clId="{F7EC6E38-3DC5-4202-B408-075A2EE3F618}" dt="2017-11-03T17:36:40.520" v="3922" actId="478"/>
          <ac:spMkLst>
            <pc:docMk/>
            <pc:sldMk cId="4040974296" sldId="1603"/>
            <ac:spMk id="4" creationId="{8C7C5FD4-AAD2-479C-B31A-6AA8DFE80F72}"/>
          </ac:spMkLst>
        </pc:spChg>
        <pc:spChg chg="del">
          <ac:chgData name="Mario Cortés Flores" userId="4641122f-16bb-4a51-8908-89f4881dcc54" providerId="ADAL" clId="{F7EC6E38-3DC5-4202-B408-075A2EE3F618}" dt="2017-11-03T17:36:40.520" v="3922" actId="478"/>
          <ac:spMkLst>
            <pc:docMk/>
            <pc:sldMk cId="4040974296" sldId="1603"/>
            <ac:spMk id="5" creationId="{AE65B8CA-285E-4B18-815F-2B93D53194DE}"/>
          </ac:spMkLst>
        </pc:spChg>
        <pc:picChg chg="add mod">
          <ac:chgData name="Mario Cortés Flores" userId="4641122f-16bb-4a51-8908-89f4881dcc54" providerId="ADAL" clId="{F7EC6E38-3DC5-4202-B408-075A2EE3F618}" dt="2017-11-03T17:38:38.503" v="4101" actId="1076"/>
          <ac:picMkLst>
            <pc:docMk/>
            <pc:sldMk cId="4040974296" sldId="1603"/>
            <ac:picMk id="7" creationId="{6BD71ECE-0B77-4264-AA7D-C777EF04E85B}"/>
          </ac:picMkLst>
        </pc:picChg>
        <pc:picChg chg="add mod">
          <ac:chgData name="Mario Cortés Flores" userId="4641122f-16bb-4a51-8908-89f4881dcc54" providerId="ADAL" clId="{F7EC6E38-3DC5-4202-B408-075A2EE3F618}" dt="2017-11-03T17:54:39.709" v="4116" actId="1035"/>
          <ac:picMkLst>
            <pc:docMk/>
            <pc:sldMk cId="4040974296" sldId="1603"/>
            <ac:picMk id="8" creationId="{36544DFC-CDB0-4287-9F4C-57AD203C74E7}"/>
          </ac:picMkLst>
        </pc:picChg>
        <pc:picChg chg="add mod">
          <ac:chgData name="Mario Cortés Flores" userId="4641122f-16bb-4a51-8908-89f4881dcc54" providerId="ADAL" clId="{F7EC6E38-3DC5-4202-B408-075A2EE3F618}" dt="2017-11-03T17:54:41.420" v="4117" actId="1076"/>
          <ac:picMkLst>
            <pc:docMk/>
            <pc:sldMk cId="4040974296" sldId="1603"/>
            <ac:picMk id="9" creationId="{90533897-20FB-4365-A72D-38E12A373DE8}"/>
          </ac:picMkLst>
        </pc:picChg>
      </pc:sldChg>
      <pc:sldChg chg="addSp delSp modSp add modTransition">
        <pc:chgData name="Mario Cortés Flores" userId="4641122f-16bb-4a51-8908-89f4881dcc54" providerId="ADAL" clId="{F7EC6E38-3DC5-4202-B408-075A2EE3F618}" dt="2017-11-04T03:42:59.859" v="4506" actId="20577"/>
        <pc:sldMkLst>
          <pc:docMk/>
          <pc:sldMk cId="3988126606" sldId="1604"/>
        </pc:sldMkLst>
        <pc:spChg chg="del">
          <ac:chgData name="Mario Cortés Flores" userId="4641122f-16bb-4a51-8908-89f4881dcc54" providerId="ADAL" clId="{F7EC6E38-3DC5-4202-B408-075A2EE3F618}" dt="2017-11-03T14:34:07.382" v="1141"/>
          <ac:spMkLst>
            <pc:docMk/>
            <pc:sldMk cId="3988126606" sldId="1604"/>
            <ac:spMk id="2" creationId="{6D86001E-DD80-4E76-AE3B-90B5C3900479}"/>
          </ac:spMkLst>
        </pc:spChg>
        <pc:spChg chg="del">
          <ac:chgData name="Mario Cortés Flores" userId="4641122f-16bb-4a51-8908-89f4881dcc54" providerId="ADAL" clId="{F7EC6E38-3DC5-4202-B408-075A2EE3F618}" dt="2017-11-03T14:34:07.382" v="1141"/>
          <ac:spMkLst>
            <pc:docMk/>
            <pc:sldMk cId="3988126606" sldId="1604"/>
            <ac:spMk id="3" creationId="{FBB6C513-ACA3-4741-8B61-5C1C0FDEFB7E}"/>
          </ac:spMkLst>
        </pc:spChg>
        <pc:spChg chg="del">
          <ac:chgData name="Mario Cortés Flores" userId="4641122f-16bb-4a51-8908-89f4881dcc54" providerId="ADAL" clId="{F7EC6E38-3DC5-4202-B408-075A2EE3F618}" dt="2017-11-03T14:34:07.382" v="1141"/>
          <ac:spMkLst>
            <pc:docMk/>
            <pc:sldMk cId="3988126606" sldId="1604"/>
            <ac:spMk id="4" creationId="{5C72DB2B-8721-4A29-8889-1F6EA475383D}"/>
          </ac:spMkLst>
        </pc:spChg>
        <pc:spChg chg="add mod">
          <ac:chgData name="Mario Cortés Flores" userId="4641122f-16bb-4a51-8908-89f4881dcc54" providerId="ADAL" clId="{F7EC6E38-3DC5-4202-B408-075A2EE3F618}" dt="2017-11-03T14:35:17.443" v="1173" actId="20577"/>
          <ac:spMkLst>
            <pc:docMk/>
            <pc:sldMk cId="3988126606" sldId="1604"/>
            <ac:spMk id="5" creationId="{77EDB7F2-D0A1-4CC0-BE2A-D134B4811414}"/>
          </ac:spMkLst>
        </pc:spChg>
        <pc:spChg chg="add mod">
          <ac:chgData name="Mario Cortés Flores" userId="4641122f-16bb-4a51-8908-89f4881dcc54" providerId="ADAL" clId="{F7EC6E38-3DC5-4202-B408-075A2EE3F618}" dt="2017-11-04T03:42:59.859" v="4506" actId="20577"/>
          <ac:spMkLst>
            <pc:docMk/>
            <pc:sldMk cId="3988126606" sldId="1604"/>
            <ac:spMk id="6" creationId="{8937BAEF-0C0F-4EF2-BA4D-0258D8B87275}"/>
          </ac:spMkLst>
        </pc:spChg>
        <pc:picChg chg="add mod modCrop">
          <ac:chgData name="Mario Cortés Flores" userId="4641122f-16bb-4a51-8908-89f4881dcc54" providerId="ADAL" clId="{F7EC6E38-3DC5-4202-B408-075A2EE3F618}" dt="2017-11-04T03:42:47.821" v="4493" actId="1076"/>
          <ac:picMkLst>
            <pc:docMk/>
            <pc:sldMk cId="3988126606" sldId="1604"/>
            <ac:picMk id="8" creationId="{B12D946E-5CA5-4E0E-9AC3-C9E05C824E4B}"/>
          </ac:picMkLst>
        </pc:picChg>
      </pc:sldChg>
      <pc:sldChg chg="addSp delSp modSp add modTransition">
        <pc:chgData name="Mario Cortés Flores" userId="4641122f-16bb-4a51-8908-89f4881dcc54" providerId="ADAL" clId="{F7EC6E38-3DC5-4202-B408-075A2EE3F618}" dt="2017-11-04T03:44:49.603" v="4519" actId="6549"/>
        <pc:sldMkLst>
          <pc:docMk/>
          <pc:sldMk cId="3194488110" sldId="1605"/>
        </pc:sldMkLst>
        <pc:spChg chg="del">
          <ac:chgData name="Mario Cortés Flores" userId="4641122f-16bb-4a51-8908-89f4881dcc54" providerId="ADAL" clId="{F7EC6E38-3DC5-4202-B408-075A2EE3F618}" dt="2017-11-03T14:37:57.125" v="1184"/>
          <ac:spMkLst>
            <pc:docMk/>
            <pc:sldMk cId="3194488110" sldId="1605"/>
            <ac:spMk id="2" creationId="{FAF261C6-8B94-47AF-9863-BF872606345B}"/>
          </ac:spMkLst>
        </pc:spChg>
        <pc:spChg chg="del">
          <ac:chgData name="Mario Cortés Flores" userId="4641122f-16bb-4a51-8908-89f4881dcc54" providerId="ADAL" clId="{F7EC6E38-3DC5-4202-B408-075A2EE3F618}" dt="2017-11-03T14:37:57.125" v="1184"/>
          <ac:spMkLst>
            <pc:docMk/>
            <pc:sldMk cId="3194488110" sldId="1605"/>
            <ac:spMk id="3" creationId="{22D136CC-DFC8-44AA-824B-A305E7C53BF5}"/>
          </ac:spMkLst>
        </pc:spChg>
        <pc:spChg chg="del">
          <ac:chgData name="Mario Cortés Flores" userId="4641122f-16bb-4a51-8908-89f4881dcc54" providerId="ADAL" clId="{F7EC6E38-3DC5-4202-B408-075A2EE3F618}" dt="2017-11-03T14:37:57.125" v="1184"/>
          <ac:spMkLst>
            <pc:docMk/>
            <pc:sldMk cId="3194488110" sldId="1605"/>
            <ac:spMk id="4" creationId="{B59FD7C4-C5E2-40A6-A8D4-05DA2AA6AC18}"/>
          </ac:spMkLst>
        </pc:spChg>
        <pc:spChg chg="del">
          <ac:chgData name="Mario Cortés Flores" userId="4641122f-16bb-4a51-8908-89f4881dcc54" providerId="ADAL" clId="{F7EC6E38-3DC5-4202-B408-075A2EE3F618}" dt="2017-11-03T14:37:57.125" v="1184"/>
          <ac:spMkLst>
            <pc:docMk/>
            <pc:sldMk cId="3194488110" sldId="1605"/>
            <ac:spMk id="5" creationId="{C217D448-CB88-4108-90AA-22F0CBD4C8AE}"/>
          </ac:spMkLst>
        </pc:spChg>
        <pc:spChg chg="add mod">
          <ac:chgData name="Mario Cortés Flores" userId="4641122f-16bb-4a51-8908-89f4881dcc54" providerId="ADAL" clId="{F7EC6E38-3DC5-4202-B408-075A2EE3F618}" dt="2017-11-04T03:44:49.603" v="4519" actId="6549"/>
          <ac:spMkLst>
            <pc:docMk/>
            <pc:sldMk cId="3194488110" sldId="1605"/>
            <ac:spMk id="6" creationId="{FBC90083-4C62-456E-9BCA-5A2B83B67C5A}"/>
          </ac:spMkLst>
        </pc:spChg>
        <pc:spChg chg="add mod">
          <ac:chgData name="Mario Cortés Flores" userId="4641122f-16bb-4a51-8908-89f4881dcc54" providerId="ADAL" clId="{F7EC6E38-3DC5-4202-B408-075A2EE3F618}" dt="2017-11-03T14:37:57.125" v="1184"/>
          <ac:spMkLst>
            <pc:docMk/>
            <pc:sldMk cId="3194488110" sldId="1605"/>
            <ac:spMk id="7" creationId="{248964F9-6465-4B56-9135-1BC7B77A3085}"/>
          </ac:spMkLst>
        </pc:spChg>
      </pc:sldChg>
      <pc:sldChg chg="addSp delSp modSp add modTransition">
        <pc:chgData name="Mario Cortés Flores" userId="4641122f-16bb-4a51-8908-89f4881dcc54" providerId="ADAL" clId="{F7EC6E38-3DC5-4202-B408-075A2EE3F618}" dt="2017-11-03T17:33:15.912" v="3921" actId="20577"/>
        <pc:sldMkLst>
          <pc:docMk/>
          <pc:sldMk cId="2925372204" sldId="1606"/>
        </pc:sldMkLst>
        <pc:spChg chg="del">
          <ac:chgData name="Mario Cortés Flores" userId="4641122f-16bb-4a51-8908-89f4881dcc54" providerId="ADAL" clId="{F7EC6E38-3DC5-4202-B408-075A2EE3F618}" dt="2017-11-03T14:38:37.799" v="1244"/>
          <ac:spMkLst>
            <pc:docMk/>
            <pc:sldMk cId="2925372204" sldId="1606"/>
            <ac:spMk id="2" creationId="{EE418648-DD01-43A3-A40E-732E209B0925}"/>
          </ac:spMkLst>
        </pc:spChg>
        <pc:spChg chg="del">
          <ac:chgData name="Mario Cortés Flores" userId="4641122f-16bb-4a51-8908-89f4881dcc54" providerId="ADAL" clId="{F7EC6E38-3DC5-4202-B408-075A2EE3F618}" dt="2017-11-03T14:38:37.799" v="1244"/>
          <ac:spMkLst>
            <pc:docMk/>
            <pc:sldMk cId="2925372204" sldId="1606"/>
            <ac:spMk id="3" creationId="{6A821043-2347-40BC-B88C-8CD4ED70FD48}"/>
          </ac:spMkLst>
        </pc:spChg>
        <pc:spChg chg="add del mod">
          <ac:chgData name="Mario Cortés Flores" userId="4641122f-16bb-4a51-8908-89f4881dcc54" providerId="ADAL" clId="{F7EC6E38-3DC5-4202-B408-075A2EE3F618}" dt="2017-11-03T14:38:46.649" v="1245"/>
          <ac:spMkLst>
            <pc:docMk/>
            <pc:sldMk cId="2925372204" sldId="1606"/>
            <ac:spMk id="4" creationId="{5515AB42-871D-4B7C-AE41-BAE640F8BFA0}"/>
          </ac:spMkLst>
        </pc:spChg>
        <pc:spChg chg="add del mod">
          <ac:chgData name="Mario Cortés Flores" userId="4641122f-16bb-4a51-8908-89f4881dcc54" providerId="ADAL" clId="{F7EC6E38-3DC5-4202-B408-075A2EE3F618}" dt="2017-11-03T14:38:46.649" v="1245"/>
          <ac:spMkLst>
            <pc:docMk/>
            <pc:sldMk cId="2925372204" sldId="1606"/>
            <ac:spMk id="5" creationId="{3D6C9CF5-15FA-459C-87EE-66EC7ABE8E78}"/>
          </ac:spMkLst>
        </pc:spChg>
        <pc:spChg chg="add mod">
          <ac:chgData name="Mario Cortés Flores" userId="4641122f-16bb-4a51-8908-89f4881dcc54" providerId="ADAL" clId="{F7EC6E38-3DC5-4202-B408-075A2EE3F618}" dt="2017-11-03T17:29:30.364" v="3589" actId="20577"/>
          <ac:spMkLst>
            <pc:docMk/>
            <pc:sldMk cId="2925372204" sldId="1606"/>
            <ac:spMk id="6" creationId="{698A02C5-3EBC-4696-855C-8BF1E836D002}"/>
          </ac:spMkLst>
        </pc:spChg>
        <pc:spChg chg="add mod">
          <ac:chgData name="Mario Cortés Flores" userId="4641122f-16bb-4a51-8908-89f4881dcc54" providerId="ADAL" clId="{F7EC6E38-3DC5-4202-B408-075A2EE3F618}" dt="2017-11-03T17:33:15.912" v="3921" actId="20577"/>
          <ac:spMkLst>
            <pc:docMk/>
            <pc:sldMk cId="2925372204" sldId="1606"/>
            <ac:spMk id="7" creationId="{562E0DAC-F153-4BAD-9160-AF70D58C1437}"/>
          </ac:spMkLst>
        </pc:spChg>
        <pc:spChg chg="add del mod">
          <ac:chgData name="Mario Cortés Flores" userId="4641122f-16bb-4a51-8908-89f4881dcc54" providerId="ADAL" clId="{F7EC6E38-3DC5-4202-B408-075A2EE3F618}" dt="2017-11-03T14:38:53.819" v="1246" actId="478"/>
          <ac:spMkLst>
            <pc:docMk/>
            <pc:sldMk cId="2925372204" sldId="1606"/>
            <ac:spMk id="8" creationId="{0C631BC3-E78B-457F-A46F-F032E86B8B97}"/>
          </ac:spMkLst>
        </pc:spChg>
        <pc:spChg chg="add del mod">
          <ac:chgData name="Mario Cortés Flores" userId="4641122f-16bb-4a51-8908-89f4881dcc54" providerId="ADAL" clId="{F7EC6E38-3DC5-4202-B408-075A2EE3F618}" dt="2017-11-03T14:38:53.819" v="1246" actId="478"/>
          <ac:spMkLst>
            <pc:docMk/>
            <pc:sldMk cId="2925372204" sldId="1606"/>
            <ac:spMk id="9" creationId="{CB35F4D3-D8A9-4593-9E3B-A172138A93A5}"/>
          </ac:spMkLst>
        </pc:spChg>
        <pc:picChg chg="add mod">
          <ac:chgData name="Mario Cortés Flores" userId="4641122f-16bb-4a51-8908-89f4881dcc54" providerId="ADAL" clId="{F7EC6E38-3DC5-4202-B408-075A2EE3F618}" dt="2017-11-03T17:31:50.798" v="3852" actId="1076"/>
          <ac:picMkLst>
            <pc:docMk/>
            <pc:sldMk cId="2925372204" sldId="1606"/>
            <ac:picMk id="10" creationId="{406B25B6-50F8-4C2C-98BE-38EE404D0D7B}"/>
          </ac:picMkLst>
        </pc:picChg>
      </pc:sldChg>
      <pc:sldChg chg="addSp delSp modSp add">
        <pc:chgData name="Mario Cortés Flores" userId="4641122f-16bb-4a51-8908-89f4881dcc54" providerId="ADAL" clId="{F7EC6E38-3DC5-4202-B408-075A2EE3F618}" dt="2017-11-03T17:26:33.183" v="3584" actId="12"/>
        <pc:sldMkLst>
          <pc:docMk/>
          <pc:sldMk cId="670327166" sldId="1607"/>
        </pc:sldMkLst>
        <pc:spChg chg="add del mod">
          <ac:chgData name="Mario Cortés Flores" userId="4641122f-16bb-4a51-8908-89f4881dcc54" providerId="ADAL" clId="{F7EC6E38-3DC5-4202-B408-075A2EE3F618}" dt="2017-11-03T17:25:23.911" v="3504" actId="478"/>
          <ac:spMkLst>
            <pc:docMk/>
            <pc:sldMk cId="670327166" sldId="1607"/>
            <ac:spMk id="2" creationId="{467849E4-4082-4FC1-B79D-DE366813E6B0}"/>
          </ac:spMkLst>
        </pc:spChg>
        <pc:spChg chg="mod">
          <ac:chgData name="Mario Cortés Flores" userId="4641122f-16bb-4a51-8908-89f4881dcc54" providerId="ADAL" clId="{F7EC6E38-3DC5-4202-B408-075A2EE3F618}" dt="2017-11-03T14:39:17.885" v="1272" actId="20577"/>
          <ac:spMkLst>
            <pc:docMk/>
            <pc:sldMk cId="670327166" sldId="1607"/>
            <ac:spMk id="6" creationId="{698A02C5-3EBC-4696-855C-8BF1E836D002}"/>
          </ac:spMkLst>
        </pc:spChg>
        <pc:spChg chg="mod">
          <ac:chgData name="Mario Cortés Flores" userId="4641122f-16bb-4a51-8908-89f4881dcc54" providerId="ADAL" clId="{F7EC6E38-3DC5-4202-B408-075A2EE3F618}" dt="2017-11-03T17:26:33.183" v="3584" actId="12"/>
          <ac:spMkLst>
            <pc:docMk/>
            <pc:sldMk cId="670327166" sldId="1607"/>
            <ac:spMk id="7" creationId="{562E0DAC-F153-4BAD-9160-AF70D58C1437}"/>
          </ac:spMkLst>
        </pc:spChg>
        <pc:picChg chg="add mod">
          <ac:chgData name="Mario Cortés Flores" userId="4641122f-16bb-4a51-8908-89f4881dcc54" providerId="ADAL" clId="{F7EC6E38-3DC5-4202-B408-075A2EE3F618}" dt="2017-11-03T17:25:36.777" v="3509" actId="1076"/>
          <ac:picMkLst>
            <pc:docMk/>
            <pc:sldMk cId="670327166" sldId="1607"/>
            <ac:picMk id="3" creationId="{7B04A770-FF76-4762-8999-FE32C0217E45}"/>
          </ac:picMkLst>
        </pc:picChg>
      </pc:sldChg>
      <pc:sldChg chg="add del">
        <pc:chgData name="Mario Cortés Flores" userId="4641122f-16bb-4a51-8908-89f4881dcc54" providerId="ADAL" clId="{F7EC6E38-3DC5-4202-B408-075A2EE3F618}" dt="2017-11-03T14:39:06.903" v="1259"/>
        <pc:sldMkLst>
          <pc:docMk/>
          <pc:sldMk cId="2304583820" sldId="1607"/>
        </pc:sldMkLst>
      </pc:sldChg>
      <pc:sldChg chg="add del">
        <pc:chgData name="Mario Cortés Flores" userId="4641122f-16bb-4a51-8908-89f4881dcc54" providerId="ADAL" clId="{F7EC6E38-3DC5-4202-B408-075A2EE3F618}" dt="2017-11-03T14:39:27.398" v="1274"/>
        <pc:sldMkLst>
          <pc:docMk/>
          <pc:sldMk cId="1407330059" sldId="1608"/>
        </pc:sldMkLst>
      </pc:sldChg>
      <pc:sldChg chg="modSp add del">
        <pc:chgData name="Mario Cortés Flores" userId="4641122f-16bb-4a51-8908-89f4881dcc54" providerId="ADAL" clId="{F7EC6E38-3DC5-4202-B408-075A2EE3F618}" dt="2017-11-04T03:50:43.213" v="4520" actId="2696"/>
        <pc:sldMkLst>
          <pc:docMk/>
          <pc:sldMk cId="3420408789" sldId="1608"/>
        </pc:sldMkLst>
        <pc:spChg chg="mod">
          <ac:chgData name="Mario Cortés Flores" userId="4641122f-16bb-4a51-8908-89f4881dcc54" providerId="ADAL" clId="{F7EC6E38-3DC5-4202-B408-075A2EE3F618}" dt="2017-11-03T14:39:31.295" v="1279" actId="20577"/>
          <ac:spMkLst>
            <pc:docMk/>
            <pc:sldMk cId="3420408789" sldId="1608"/>
            <ac:spMk id="6" creationId="{698A02C5-3EBC-4696-855C-8BF1E836D002}"/>
          </ac:spMkLst>
        </pc:spChg>
      </pc:sldChg>
      <pc:sldChg chg="addSp modSp add">
        <pc:chgData name="Mario Cortés Flores" userId="4641122f-16bb-4a51-8908-89f4881dcc54" providerId="ADAL" clId="{F7EC6E38-3DC5-4202-B408-075A2EE3F618}" dt="2017-11-04T03:29:23.363" v="4472" actId="5793"/>
        <pc:sldMkLst>
          <pc:docMk/>
          <pc:sldMk cId="2056182656" sldId="1609"/>
        </pc:sldMkLst>
        <pc:spChg chg="mod">
          <ac:chgData name="Mario Cortés Flores" userId="4641122f-16bb-4a51-8908-89f4881dcc54" providerId="ADAL" clId="{F7EC6E38-3DC5-4202-B408-075A2EE3F618}" dt="2017-11-03T14:39:52.606" v="1299" actId="20577"/>
          <ac:spMkLst>
            <pc:docMk/>
            <pc:sldMk cId="2056182656" sldId="1609"/>
            <ac:spMk id="6" creationId="{698A02C5-3EBC-4696-855C-8BF1E836D002}"/>
          </ac:spMkLst>
        </pc:spChg>
        <pc:spChg chg="mod">
          <ac:chgData name="Mario Cortés Flores" userId="4641122f-16bb-4a51-8908-89f4881dcc54" providerId="ADAL" clId="{F7EC6E38-3DC5-4202-B408-075A2EE3F618}" dt="2017-11-04T03:29:23.363" v="4472" actId="5793"/>
          <ac:spMkLst>
            <pc:docMk/>
            <pc:sldMk cId="2056182656" sldId="1609"/>
            <ac:spMk id="7" creationId="{562E0DAC-F153-4BAD-9160-AF70D58C1437}"/>
          </ac:spMkLst>
        </pc:spChg>
        <pc:picChg chg="add mod">
          <ac:chgData name="Mario Cortés Flores" userId="4641122f-16bb-4a51-8908-89f4881dcc54" providerId="ADAL" clId="{F7EC6E38-3DC5-4202-B408-075A2EE3F618}" dt="2017-11-04T03:28:51.026" v="4379" actId="14100"/>
          <ac:picMkLst>
            <pc:docMk/>
            <pc:sldMk cId="2056182656" sldId="1609"/>
            <ac:picMk id="2" creationId="{ED78C756-AB38-45CC-B42C-00373438A971}"/>
          </ac:picMkLst>
        </pc:picChg>
      </pc:sldChg>
      <pc:sldChg chg="addSp delSp modSp add ord">
        <pc:chgData name="Mario Cortés Flores" userId="4641122f-16bb-4a51-8908-89f4881dcc54" providerId="ADAL" clId="{F7EC6E38-3DC5-4202-B408-075A2EE3F618}" dt="2017-11-03T18:06:18.402" v="4291"/>
        <pc:sldMkLst>
          <pc:docMk/>
          <pc:sldMk cId="847895417" sldId="1610"/>
        </pc:sldMkLst>
        <pc:spChg chg="mod">
          <ac:chgData name="Mario Cortés Flores" userId="4641122f-16bb-4a51-8908-89f4881dcc54" providerId="ADAL" clId="{F7EC6E38-3DC5-4202-B408-075A2EE3F618}" dt="2017-11-03T15:45:37.862" v="1594" actId="20577"/>
          <ac:spMkLst>
            <pc:docMk/>
            <pc:sldMk cId="847895417" sldId="1610"/>
            <ac:spMk id="2" creationId="{C7C3C1DD-7982-4AD4-9194-505568E38942}"/>
          </ac:spMkLst>
        </pc:spChg>
        <pc:spChg chg="mod">
          <ac:chgData name="Mario Cortés Flores" userId="4641122f-16bb-4a51-8908-89f4881dcc54" providerId="ADAL" clId="{F7EC6E38-3DC5-4202-B408-075A2EE3F618}" dt="2017-11-03T16:24:51.074" v="2765" actId="20577"/>
          <ac:spMkLst>
            <pc:docMk/>
            <pc:sldMk cId="847895417" sldId="1610"/>
            <ac:spMk id="3" creationId="{28B03225-2513-4869-87E8-0344B2C9196E}"/>
          </ac:spMkLst>
        </pc:spChg>
        <pc:spChg chg="del">
          <ac:chgData name="Mario Cortés Flores" userId="4641122f-16bb-4a51-8908-89f4881dcc54" providerId="ADAL" clId="{F7EC6E38-3DC5-4202-B408-075A2EE3F618}" dt="2017-11-03T15:44:12.320" v="1390" actId="478"/>
          <ac:spMkLst>
            <pc:docMk/>
            <pc:sldMk cId="847895417" sldId="1610"/>
            <ac:spMk id="4" creationId="{A2E89575-EC26-4DE2-81A4-D217D0769A0E}"/>
          </ac:spMkLst>
        </pc:spChg>
        <pc:spChg chg="del">
          <ac:chgData name="Mario Cortés Flores" userId="4641122f-16bb-4a51-8908-89f4881dcc54" providerId="ADAL" clId="{F7EC6E38-3DC5-4202-B408-075A2EE3F618}" dt="2017-11-03T15:44:12.320" v="1390" actId="478"/>
          <ac:spMkLst>
            <pc:docMk/>
            <pc:sldMk cId="847895417" sldId="1610"/>
            <ac:spMk id="5" creationId="{AFA91B1D-DE44-4198-BCA2-4BEE3028BC2B}"/>
          </ac:spMkLst>
        </pc:spChg>
        <pc:picChg chg="add mod">
          <ac:chgData name="Mario Cortés Flores" userId="4641122f-16bb-4a51-8908-89f4881dcc54" providerId="ADAL" clId="{F7EC6E38-3DC5-4202-B408-075A2EE3F618}" dt="2017-11-03T15:46:57.525" v="1599" actId="1076"/>
          <ac:picMkLst>
            <pc:docMk/>
            <pc:sldMk cId="847895417" sldId="1610"/>
            <ac:picMk id="6" creationId="{ADEA4F02-9C0A-4075-86AC-12E9259E2E6F}"/>
          </ac:picMkLst>
        </pc:picChg>
      </pc:sldChg>
      <pc:sldChg chg="addSp delSp modSp add">
        <pc:chgData name="Mario Cortés Flores" userId="4641122f-16bb-4a51-8908-89f4881dcc54" providerId="ADAL" clId="{F7EC6E38-3DC5-4202-B408-075A2EE3F618}" dt="2017-11-03T16:45:23.013" v="3244" actId="1076"/>
        <pc:sldMkLst>
          <pc:docMk/>
          <pc:sldMk cId="1849615461" sldId="1611"/>
        </pc:sldMkLst>
        <pc:spChg chg="mod">
          <ac:chgData name="Mario Cortés Flores" userId="4641122f-16bb-4a51-8908-89f4881dcc54" providerId="ADAL" clId="{F7EC6E38-3DC5-4202-B408-075A2EE3F618}" dt="2017-11-03T15:53:18.989" v="1971" actId="20577"/>
          <ac:spMkLst>
            <pc:docMk/>
            <pc:sldMk cId="1849615461" sldId="1611"/>
            <ac:spMk id="2" creationId="{E94933F2-BFAC-443B-919C-F4BE41CDAF57}"/>
          </ac:spMkLst>
        </pc:spChg>
        <pc:spChg chg="mod">
          <ac:chgData name="Mario Cortés Flores" userId="4641122f-16bb-4a51-8908-89f4881dcc54" providerId="ADAL" clId="{F7EC6E38-3DC5-4202-B408-075A2EE3F618}" dt="2017-11-03T16:09:11.958" v="2331"/>
          <ac:spMkLst>
            <pc:docMk/>
            <pc:sldMk cId="1849615461" sldId="1611"/>
            <ac:spMk id="3" creationId="{86EE3385-F66A-4286-8A84-F4976C6627DE}"/>
          </ac:spMkLst>
        </pc:spChg>
        <pc:spChg chg="del">
          <ac:chgData name="Mario Cortés Flores" userId="4641122f-16bb-4a51-8908-89f4881dcc54" providerId="ADAL" clId="{F7EC6E38-3DC5-4202-B408-075A2EE3F618}" dt="2017-11-03T15:48:44.804" v="1769" actId="478"/>
          <ac:spMkLst>
            <pc:docMk/>
            <pc:sldMk cId="1849615461" sldId="1611"/>
            <ac:spMk id="4" creationId="{85EAE04F-94AD-4D86-A04E-B675948B72D1}"/>
          </ac:spMkLst>
        </pc:spChg>
        <pc:spChg chg="del">
          <ac:chgData name="Mario Cortés Flores" userId="4641122f-16bb-4a51-8908-89f4881dcc54" providerId="ADAL" clId="{F7EC6E38-3DC5-4202-B408-075A2EE3F618}" dt="2017-11-03T15:48:44.804" v="1769" actId="478"/>
          <ac:spMkLst>
            <pc:docMk/>
            <pc:sldMk cId="1849615461" sldId="1611"/>
            <ac:spMk id="5" creationId="{0DD9E67C-3167-454F-B0BA-C081EEBA6796}"/>
          </ac:spMkLst>
        </pc:spChg>
        <pc:spChg chg="add del mod">
          <ac:chgData name="Mario Cortés Flores" userId="4641122f-16bb-4a51-8908-89f4881dcc54" providerId="ADAL" clId="{F7EC6E38-3DC5-4202-B408-075A2EE3F618}" dt="2017-11-03T16:07:38.610" v="2308"/>
          <ac:spMkLst>
            <pc:docMk/>
            <pc:sldMk cId="1849615461" sldId="1611"/>
            <ac:spMk id="7" creationId="{EE24D172-9F4C-40EB-BA3D-95D59781149A}"/>
          </ac:spMkLst>
        </pc:spChg>
        <pc:spChg chg="add del mod">
          <ac:chgData name="Mario Cortés Flores" userId="4641122f-16bb-4a51-8908-89f4881dcc54" providerId="ADAL" clId="{F7EC6E38-3DC5-4202-B408-075A2EE3F618}" dt="2017-11-03T16:07:38.610" v="2308"/>
          <ac:spMkLst>
            <pc:docMk/>
            <pc:sldMk cId="1849615461" sldId="1611"/>
            <ac:spMk id="9" creationId="{340FED78-DB10-49D9-9D6C-1FDF6FA87080}"/>
          </ac:spMkLst>
        </pc:spChg>
        <pc:spChg chg="add del mod">
          <ac:chgData name="Mario Cortés Flores" userId="4641122f-16bb-4a51-8908-89f4881dcc54" providerId="ADAL" clId="{F7EC6E38-3DC5-4202-B408-075A2EE3F618}" dt="2017-11-03T16:07:38.610" v="2308"/>
          <ac:spMkLst>
            <pc:docMk/>
            <pc:sldMk cId="1849615461" sldId="1611"/>
            <ac:spMk id="10" creationId="{8DF52694-41EE-4132-9F3F-453B390CDD27}"/>
          </ac:spMkLst>
        </pc:spChg>
        <pc:spChg chg="add mod">
          <ac:chgData name="Mario Cortés Flores" userId="4641122f-16bb-4a51-8908-89f4881dcc54" providerId="ADAL" clId="{F7EC6E38-3DC5-4202-B408-075A2EE3F618}" dt="2017-11-03T16:45:19.837" v="3243" actId="1076"/>
          <ac:spMkLst>
            <pc:docMk/>
            <pc:sldMk cId="1849615461" sldId="1611"/>
            <ac:spMk id="16" creationId="{CAE47221-A7F6-4C99-8473-D69E71FC9FAF}"/>
          </ac:spMkLst>
        </pc:spChg>
        <pc:spChg chg="add mod">
          <ac:chgData name="Mario Cortés Flores" userId="4641122f-16bb-4a51-8908-89f4881dcc54" providerId="ADAL" clId="{F7EC6E38-3DC5-4202-B408-075A2EE3F618}" dt="2017-11-03T16:09:23.024" v="2344" actId="1035"/>
          <ac:spMkLst>
            <pc:docMk/>
            <pc:sldMk cId="1849615461" sldId="1611"/>
            <ac:spMk id="17" creationId="{40DF519B-5E5C-435F-A836-3C93D436F2F3}"/>
          </ac:spMkLst>
        </pc:spChg>
        <pc:spChg chg="add mod">
          <ac:chgData name="Mario Cortés Flores" userId="4641122f-16bb-4a51-8908-89f4881dcc54" providerId="ADAL" clId="{F7EC6E38-3DC5-4202-B408-075A2EE3F618}" dt="2017-11-03T16:44:53.549" v="3238" actId="14100"/>
          <ac:spMkLst>
            <pc:docMk/>
            <pc:sldMk cId="1849615461" sldId="1611"/>
            <ac:spMk id="18" creationId="{ADBCE744-741E-45F3-970C-FCDCA59982EB}"/>
          </ac:spMkLst>
        </pc:spChg>
        <pc:spChg chg="add mod">
          <ac:chgData name="Mario Cortés Flores" userId="4641122f-16bb-4a51-8908-89f4881dcc54" providerId="ADAL" clId="{F7EC6E38-3DC5-4202-B408-075A2EE3F618}" dt="2017-11-03T16:45:03.806" v="3242" actId="14100"/>
          <ac:spMkLst>
            <pc:docMk/>
            <pc:sldMk cId="1849615461" sldId="1611"/>
            <ac:spMk id="19" creationId="{381948F1-7E6F-44BD-80C0-A35C30F050F5}"/>
          </ac:spMkLst>
        </pc:spChg>
        <pc:picChg chg="add del mod">
          <ac:chgData name="Mario Cortés Flores" userId="4641122f-16bb-4a51-8908-89f4881dcc54" providerId="ADAL" clId="{F7EC6E38-3DC5-4202-B408-075A2EE3F618}" dt="2017-11-03T16:07:38.610" v="2308"/>
          <ac:picMkLst>
            <pc:docMk/>
            <pc:sldMk cId="1849615461" sldId="1611"/>
            <ac:picMk id="6" creationId="{9BE18ECC-F26A-45F6-9210-540014DDCCF7}"/>
          </ac:picMkLst>
        </pc:picChg>
        <pc:picChg chg="add del mod">
          <ac:chgData name="Mario Cortés Flores" userId="4641122f-16bb-4a51-8908-89f4881dcc54" providerId="ADAL" clId="{F7EC6E38-3DC5-4202-B408-075A2EE3F618}" dt="2017-11-03T16:07:38.610" v="2308"/>
          <ac:picMkLst>
            <pc:docMk/>
            <pc:sldMk cId="1849615461" sldId="1611"/>
            <ac:picMk id="8" creationId="{7904A4CC-9F3B-4673-AC30-29D9A419BEB4}"/>
          </ac:picMkLst>
        </pc:picChg>
        <pc:picChg chg="add mod">
          <ac:chgData name="Mario Cortés Flores" userId="4641122f-16bb-4a51-8908-89f4881dcc54" providerId="ADAL" clId="{F7EC6E38-3DC5-4202-B408-075A2EE3F618}" dt="2017-11-03T16:45:23.013" v="3244" actId="1076"/>
          <ac:picMkLst>
            <pc:docMk/>
            <pc:sldMk cId="1849615461" sldId="1611"/>
            <ac:picMk id="14" creationId="{84FDBE94-0D24-4969-8044-1EE1743941F3}"/>
          </ac:picMkLst>
        </pc:picChg>
        <pc:picChg chg="add mod">
          <ac:chgData name="Mario Cortés Flores" userId="4641122f-16bb-4a51-8908-89f4881dcc54" providerId="ADAL" clId="{F7EC6E38-3DC5-4202-B408-075A2EE3F618}" dt="2017-11-03T16:09:23.024" v="2344" actId="1035"/>
          <ac:picMkLst>
            <pc:docMk/>
            <pc:sldMk cId="1849615461" sldId="1611"/>
            <ac:picMk id="15" creationId="{B94AEA02-85D3-4BBC-BAA3-5C159D9758AE}"/>
          </ac:picMkLst>
        </pc:picChg>
        <pc:cxnChg chg="add del mod">
          <ac:chgData name="Mario Cortés Flores" userId="4641122f-16bb-4a51-8908-89f4881dcc54" providerId="ADAL" clId="{F7EC6E38-3DC5-4202-B408-075A2EE3F618}" dt="2017-11-03T16:07:38.610" v="2308"/>
          <ac:cxnSpMkLst>
            <pc:docMk/>
            <pc:sldMk cId="1849615461" sldId="1611"/>
            <ac:cxnSpMk id="11" creationId="{069E80C7-0833-48D3-A952-EAA8F2EF3F37}"/>
          </ac:cxnSpMkLst>
        </pc:cxnChg>
      </pc:sldChg>
      <pc:sldChg chg="add del">
        <pc:chgData name="Mario Cortés Flores" userId="4641122f-16bb-4a51-8908-89f4881dcc54" providerId="ADAL" clId="{F7EC6E38-3DC5-4202-B408-075A2EE3F618}" dt="2017-11-03T16:01:42.194" v="2230" actId="2696"/>
        <pc:sldMkLst>
          <pc:docMk/>
          <pc:sldMk cId="408986763" sldId="1612"/>
        </pc:sldMkLst>
      </pc:sldChg>
      <pc:sldChg chg="addSp delSp modSp add del modTransition">
        <pc:chgData name="Mario Cortés Flores" userId="4641122f-16bb-4a51-8908-89f4881dcc54" providerId="ADAL" clId="{F7EC6E38-3DC5-4202-B408-075A2EE3F618}" dt="2017-11-03T16:03:46.941" v="2251" actId="2696"/>
        <pc:sldMkLst>
          <pc:docMk/>
          <pc:sldMk cId="455636300" sldId="1612"/>
        </pc:sldMkLst>
        <pc:spChg chg="del">
          <ac:chgData name="Mario Cortés Flores" userId="4641122f-16bb-4a51-8908-89f4881dcc54" providerId="ADAL" clId="{F7EC6E38-3DC5-4202-B408-075A2EE3F618}" dt="2017-11-03T16:03:19.029" v="2250"/>
          <ac:spMkLst>
            <pc:docMk/>
            <pc:sldMk cId="455636300" sldId="1612"/>
            <ac:spMk id="2" creationId="{CB6F994E-36D2-4A3E-ACF6-50D8EC44B427}"/>
          </ac:spMkLst>
        </pc:spChg>
        <pc:spChg chg="del">
          <ac:chgData name="Mario Cortés Flores" userId="4641122f-16bb-4a51-8908-89f4881dcc54" providerId="ADAL" clId="{F7EC6E38-3DC5-4202-B408-075A2EE3F618}" dt="2017-11-03T16:03:19.029" v="2250"/>
          <ac:spMkLst>
            <pc:docMk/>
            <pc:sldMk cId="455636300" sldId="1612"/>
            <ac:spMk id="3" creationId="{F8CD3DD5-D93A-410A-9D6D-7259319359FA}"/>
          </ac:spMkLst>
        </pc:spChg>
        <pc:spChg chg="add mod">
          <ac:chgData name="Mario Cortés Flores" userId="4641122f-16bb-4a51-8908-89f4881dcc54" providerId="ADAL" clId="{F7EC6E38-3DC5-4202-B408-075A2EE3F618}" dt="2017-11-03T16:03:19.029" v="2250"/>
          <ac:spMkLst>
            <pc:docMk/>
            <pc:sldMk cId="455636300" sldId="1612"/>
            <ac:spMk id="4" creationId="{305FE768-F34D-4827-A214-6FE1F53B0FDE}"/>
          </ac:spMkLst>
        </pc:spChg>
        <pc:spChg chg="add mod">
          <ac:chgData name="Mario Cortés Flores" userId="4641122f-16bb-4a51-8908-89f4881dcc54" providerId="ADAL" clId="{F7EC6E38-3DC5-4202-B408-075A2EE3F618}" dt="2017-11-03T16:03:19.029" v="2250"/>
          <ac:spMkLst>
            <pc:docMk/>
            <pc:sldMk cId="455636300" sldId="1612"/>
            <ac:spMk id="5" creationId="{5F364730-9FCC-4986-8EAA-F9717FEA4431}"/>
          </ac:spMkLst>
        </pc:spChg>
      </pc:sldChg>
      <pc:sldChg chg="addSp delSp modSp add del modTransition">
        <pc:chgData name="Mario Cortés Flores" userId="4641122f-16bb-4a51-8908-89f4881dcc54" providerId="ADAL" clId="{F7EC6E38-3DC5-4202-B408-075A2EE3F618}" dt="2017-11-04T03:42:49.281" v="4494" actId="2696"/>
        <pc:sldMkLst>
          <pc:docMk/>
          <pc:sldMk cId="1026698430" sldId="1612"/>
        </pc:sldMkLst>
        <pc:spChg chg="del">
          <ac:chgData name="Mario Cortés Flores" userId="4641122f-16bb-4a51-8908-89f4881dcc54" providerId="ADAL" clId="{F7EC6E38-3DC5-4202-B408-075A2EE3F618}" dt="2017-11-03T16:04:06.789" v="2253"/>
          <ac:spMkLst>
            <pc:docMk/>
            <pc:sldMk cId="1026698430" sldId="1612"/>
            <ac:spMk id="2" creationId="{5AF26F14-2483-487D-86C0-E2E6964E943E}"/>
          </ac:spMkLst>
        </pc:spChg>
        <pc:spChg chg="del">
          <ac:chgData name="Mario Cortés Flores" userId="4641122f-16bb-4a51-8908-89f4881dcc54" providerId="ADAL" clId="{F7EC6E38-3DC5-4202-B408-075A2EE3F618}" dt="2017-11-03T16:04:06.789" v="2253"/>
          <ac:spMkLst>
            <pc:docMk/>
            <pc:sldMk cId="1026698430" sldId="1612"/>
            <ac:spMk id="3" creationId="{CCA4089A-0288-49AF-8BCC-80D379850FA9}"/>
          </ac:spMkLst>
        </pc:spChg>
        <pc:spChg chg="add mod">
          <ac:chgData name="Mario Cortés Flores" userId="4641122f-16bb-4a51-8908-89f4881dcc54" providerId="ADAL" clId="{F7EC6E38-3DC5-4202-B408-075A2EE3F618}" dt="2017-11-03T16:04:16.582" v="2275" actId="20577"/>
          <ac:spMkLst>
            <pc:docMk/>
            <pc:sldMk cId="1026698430" sldId="1612"/>
            <ac:spMk id="4" creationId="{AE710151-FB99-417F-8414-F017BC490374}"/>
          </ac:spMkLst>
        </pc:spChg>
        <pc:spChg chg="add del mod">
          <ac:chgData name="Mario Cortés Flores" userId="4641122f-16bb-4a51-8908-89f4881dcc54" providerId="ADAL" clId="{F7EC6E38-3DC5-4202-B408-075A2EE3F618}" dt="2017-11-04T03:40:49.954" v="4480" actId="931"/>
          <ac:spMkLst>
            <pc:docMk/>
            <pc:sldMk cId="1026698430" sldId="1612"/>
            <ac:spMk id="6" creationId="{CF284965-26DB-4488-8EF2-1E3FE962DDFE}"/>
          </ac:spMkLst>
        </pc:spChg>
        <pc:picChg chg="add del">
          <ac:chgData name="Mario Cortés Flores" userId="4641122f-16bb-4a51-8908-89f4881dcc54" providerId="ADAL" clId="{F7EC6E38-3DC5-4202-B408-075A2EE3F618}" dt="2017-11-04T03:40:45.382" v="4479" actId="478"/>
          <ac:picMkLst>
            <pc:docMk/>
            <pc:sldMk cId="1026698430" sldId="1612"/>
            <ac:picMk id="5" creationId="{8A220B74-68BE-4AED-9D1C-602B054B9F38}"/>
          </ac:picMkLst>
        </pc:picChg>
        <pc:picChg chg="add mod modCrop">
          <ac:chgData name="Mario Cortés Flores" userId="4641122f-16bb-4a51-8908-89f4881dcc54" providerId="ADAL" clId="{F7EC6E38-3DC5-4202-B408-075A2EE3F618}" dt="2017-11-04T03:41:43.929" v="4483" actId="18131"/>
          <ac:picMkLst>
            <pc:docMk/>
            <pc:sldMk cId="1026698430" sldId="1612"/>
            <ac:picMk id="8" creationId="{916CDD18-EA8C-4CF7-BCB9-30AC143516EE}"/>
          </ac:picMkLst>
        </pc:picChg>
      </pc:sldChg>
      <pc:sldChg chg="addSp delSp modSp add">
        <pc:chgData name="Mario Cortés Flores" userId="4641122f-16bb-4a51-8908-89f4881dcc54" providerId="ADAL" clId="{F7EC6E38-3DC5-4202-B408-075A2EE3F618}" dt="2017-11-03T16:45:47.082" v="3246" actId="1582"/>
        <pc:sldMkLst>
          <pc:docMk/>
          <pc:sldMk cId="3901014986" sldId="1613"/>
        </pc:sldMkLst>
        <pc:spChg chg="mod">
          <ac:chgData name="Mario Cortés Flores" userId="4641122f-16bb-4a51-8908-89f4881dcc54" providerId="ADAL" clId="{F7EC6E38-3DC5-4202-B408-075A2EE3F618}" dt="2017-11-03T16:07:23.911" v="2304" actId="20577"/>
          <ac:spMkLst>
            <pc:docMk/>
            <pc:sldMk cId="3901014986" sldId="1613"/>
            <ac:spMk id="2" creationId="{FE869613-F50A-47C5-94FD-F8A6D93F5DAD}"/>
          </ac:spMkLst>
        </pc:spChg>
        <pc:spChg chg="mod">
          <ac:chgData name="Mario Cortés Flores" userId="4641122f-16bb-4a51-8908-89f4881dcc54" providerId="ADAL" clId="{F7EC6E38-3DC5-4202-B408-075A2EE3F618}" dt="2017-11-03T16:42:56.854" v="3229"/>
          <ac:spMkLst>
            <pc:docMk/>
            <pc:sldMk cId="3901014986" sldId="1613"/>
            <ac:spMk id="3" creationId="{69E8E28B-3144-4C0F-BC09-D2B3C9994D80}"/>
          </ac:spMkLst>
        </pc:spChg>
        <pc:spChg chg="del">
          <ac:chgData name="Mario Cortés Flores" userId="4641122f-16bb-4a51-8908-89f4881dcc54" providerId="ADAL" clId="{F7EC6E38-3DC5-4202-B408-075A2EE3F618}" dt="2017-11-03T16:07:26.103" v="2305" actId="478"/>
          <ac:spMkLst>
            <pc:docMk/>
            <pc:sldMk cId="3901014986" sldId="1613"/>
            <ac:spMk id="4" creationId="{D3EF784E-53A6-4558-83E8-D2DB81EBDC96}"/>
          </ac:spMkLst>
        </pc:spChg>
        <pc:spChg chg="del">
          <ac:chgData name="Mario Cortés Flores" userId="4641122f-16bb-4a51-8908-89f4881dcc54" providerId="ADAL" clId="{F7EC6E38-3DC5-4202-B408-075A2EE3F618}" dt="2017-11-03T16:07:26.103" v="2305" actId="478"/>
          <ac:spMkLst>
            <pc:docMk/>
            <pc:sldMk cId="3901014986" sldId="1613"/>
            <ac:spMk id="5" creationId="{294D89AB-4273-46A9-B3AD-5479CCD54061}"/>
          </ac:spMkLst>
        </pc:spChg>
        <pc:spChg chg="add">
          <ac:chgData name="Mario Cortés Flores" userId="4641122f-16bb-4a51-8908-89f4881dcc54" providerId="ADAL" clId="{F7EC6E38-3DC5-4202-B408-075A2EE3F618}" dt="2017-11-03T16:07:39.810" v="2309"/>
          <ac:spMkLst>
            <pc:docMk/>
            <pc:sldMk cId="3901014986" sldId="1613"/>
            <ac:spMk id="7" creationId="{539F60FE-B211-4B64-9481-887D60020550}"/>
          </ac:spMkLst>
        </pc:spChg>
        <pc:spChg chg="add">
          <ac:chgData name="Mario Cortés Flores" userId="4641122f-16bb-4a51-8908-89f4881dcc54" providerId="ADAL" clId="{F7EC6E38-3DC5-4202-B408-075A2EE3F618}" dt="2017-11-03T16:07:39.810" v="2309"/>
          <ac:spMkLst>
            <pc:docMk/>
            <pc:sldMk cId="3901014986" sldId="1613"/>
            <ac:spMk id="9" creationId="{CAAB88EE-2B74-4EA4-A1D3-B876B9FC0F13}"/>
          </ac:spMkLst>
        </pc:spChg>
        <pc:spChg chg="add mod">
          <ac:chgData name="Mario Cortés Flores" userId="4641122f-16bb-4a51-8908-89f4881dcc54" providerId="ADAL" clId="{F7EC6E38-3DC5-4202-B408-075A2EE3F618}" dt="2017-11-03T16:45:47.082" v="3246" actId="1582"/>
          <ac:spMkLst>
            <pc:docMk/>
            <pc:sldMk cId="3901014986" sldId="1613"/>
            <ac:spMk id="10" creationId="{087872AB-1E91-4D46-AD98-BF6667956BF8}"/>
          </ac:spMkLst>
        </pc:spChg>
        <pc:spChg chg="add del">
          <ac:chgData name="Mario Cortés Flores" userId="4641122f-16bb-4a51-8908-89f4881dcc54" providerId="ADAL" clId="{F7EC6E38-3DC5-4202-B408-075A2EE3F618}" dt="2017-11-03T16:09:24.984" v="2346"/>
          <ac:spMkLst>
            <pc:docMk/>
            <pc:sldMk cId="3901014986" sldId="1613"/>
            <ac:spMk id="12" creationId="{198EA336-9C7C-4D51-8A95-B44152809C8B}"/>
          </ac:spMkLst>
        </pc:spChg>
        <pc:picChg chg="add">
          <ac:chgData name="Mario Cortés Flores" userId="4641122f-16bb-4a51-8908-89f4881dcc54" providerId="ADAL" clId="{F7EC6E38-3DC5-4202-B408-075A2EE3F618}" dt="2017-11-03T16:07:39.810" v="2309"/>
          <ac:picMkLst>
            <pc:docMk/>
            <pc:sldMk cId="3901014986" sldId="1613"/>
            <ac:picMk id="6" creationId="{C6D22E1F-DED3-4E87-8D90-46D6590FB561}"/>
          </ac:picMkLst>
        </pc:picChg>
        <pc:picChg chg="add">
          <ac:chgData name="Mario Cortés Flores" userId="4641122f-16bb-4a51-8908-89f4881dcc54" providerId="ADAL" clId="{F7EC6E38-3DC5-4202-B408-075A2EE3F618}" dt="2017-11-03T16:07:39.810" v="2309"/>
          <ac:picMkLst>
            <pc:docMk/>
            <pc:sldMk cId="3901014986" sldId="1613"/>
            <ac:picMk id="8" creationId="{0A78405C-D862-4319-BCAB-5D460BCBA577}"/>
          </ac:picMkLst>
        </pc:picChg>
        <pc:cxnChg chg="add mod">
          <ac:chgData name="Mario Cortés Flores" userId="4641122f-16bb-4a51-8908-89f4881dcc54" providerId="ADAL" clId="{F7EC6E38-3DC5-4202-B408-075A2EE3F618}" dt="2017-11-03T16:45:47.082" v="3246" actId="1582"/>
          <ac:cxnSpMkLst>
            <pc:docMk/>
            <pc:sldMk cId="3901014986" sldId="1613"/>
            <ac:cxnSpMk id="11" creationId="{4C9A621C-A04A-4113-A5F6-C18488A1E25B}"/>
          </ac:cxnSpMkLst>
        </pc:cxnChg>
      </pc:sldChg>
      <pc:sldChg chg="addSp delSp modSp add ord modAnim">
        <pc:chgData name="Mario Cortés Flores" userId="4641122f-16bb-4a51-8908-89f4881dcc54" providerId="ADAL" clId="{F7EC6E38-3DC5-4202-B408-075A2EE3F618}" dt="2017-11-04T05:58:31.710" v="5010"/>
        <pc:sldMkLst>
          <pc:docMk/>
          <pc:sldMk cId="1665257314" sldId="1614"/>
        </pc:sldMkLst>
        <pc:spChg chg="mod">
          <ac:chgData name="Mario Cortés Flores" userId="4641122f-16bb-4a51-8908-89f4881dcc54" providerId="ADAL" clId="{F7EC6E38-3DC5-4202-B408-075A2EE3F618}" dt="2017-11-03T16:24:32.928" v="2764" actId="20577"/>
          <ac:spMkLst>
            <pc:docMk/>
            <pc:sldMk cId="1665257314" sldId="1614"/>
            <ac:spMk id="2" creationId="{11C1B280-E303-4DC3-85D4-6DF71564F092}"/>
          </ac:spMkLst>
        </pc:spChg>
        <pc:spChg chg="del">
          <ac:chgData name="Mario Cortés Flores" userId="4641122f-16bb-4a51-8908-89f4881dcc54" providerId="ADAL" clId="{F7EC6E38-3DC5-4202-B408-075A2EE3F618}" dt="2017-11-03T16:15:45.306" v="2462" actId="478"/>
          <ac:spMkLst>
            <pc:docMk/>
            <pc:sldMk cId="1665257314" sldId="1614"/>
            <ac:spMk id="3" creationId="{24D67BD2-A70E-4734-B5F5-1338E92CDCBF}"/>
          </ac:spMkLst>
        </pc:spChg>
        <pc:spChg chg="del">
          <ac:chgData name="Mario Cortés Flores" userId="4641122f-16bb-4a51-8908-89f4881dcc54" providerId="ADAL" clId="{F7EC6E38-3DC5-4202-B408-075A2EE3F618}" dt="2017-11-03T16:15:45.306" v="2462" actId="478"/>
          <ac:spMkLst>
            <pc:docMk/>
            <pc:sldMk cId="1665257314" sldId="1614"/>
            <ac:spMk id="4" creationId="{7B1486EF-13CA-481E-9259-FE42E3AFAF1A}"/>
          </ac:spMkLst>
        </pc:spChg>
        <pc:spChg chg="del">
          <ac:chgData name="Mario Cortés Flores" userId="4641122f-16bb-4a51-8908-89f4881dcc54" providerId="ADAL" clId="{F7EC6E38-3DC5-4202-B408-075A2EE3F618}" dt="2017-11-03T16:15:45.306" v="2462" actId="478"/>
          <ac:spMkLst>
            <pc:docMk/>
            <pc:sldMk cId="1665257314" sldId="1614"/>
            <ac:spMk id="5" creationId="{B07C817F-45FD-4716-9D21-D8AE190CB296}"/>
          </ac:spMkLst>
        </pc:spChg>
        <pc:spChg chg="add mod">
          <ac:chgData name="Mario Cortés Flores" userId="4641122f-16bb-4a51-8908-89f4881dcc54" providerId="ADAL" clId="{F7EC6E38-3DC5-4202-B408-075A2EE3F618}" dt="2017-11-03T16:23:37.992" v="2744" actId="6549"/>
          <ac:spMkLst>
            <pc:docMk/>
            <pc:sldMk cId="1665257314" sldId="1614"/>
            <ac:spMk id="7" creationId="{AEBF3B36-E774-48C7-A6B4-9A8AE29F50A3}"/>
          </ac:spMkLst>
        </pc:spChg>
        <pc:spChg chg="add mod">
          <ac:chgData name="Mario Cortés Flores" userId="4641122f-16bb-4a51-8908-89f4881dcc54" providerId="ADAL" clId="{F7EC6E38-3DC5-4202-B408-075A2EE3F618}" dt="2017-11-03T16:24:09.918" v="2753" actId="20577"/>
          <ac:spMkLst>
            <pc:docMk/>
            <pc:sldMk cId="1665257314" sldId="1614"/>
            <ac:spMk id="8" creationId="{B6F505CC-CFAA-4E9B-AD04-E9FEEB4EB5E4}"/>
          </ac:spMkLst>
        </pc:spChg>
        <pc:spChg chg="add mod">
          <ac:chgData name="Mario Cortés Flores" userId="4641122f-16bb-4a51-8908-89f4881dcc54" providerId="ADAL" clId="{F7EC6E38-3DC5-4202-B408-075A2EE3F618}" dt="2017-11-03T16:21:36.909" v="2694" actId="1076"/>
          <ac:spMkLst>
            <pc:docMk/>
            <pc:sldMk cId="1665257314" sldId="1614"/>
            <ac:spMk id="9" creationId="{DF18C8F5-FEF6-4312-9385-8BC25D394E0E}"/>
          </ac:spMkLst>
        </pc:spChg>
        <pc:spChg chg="add mod">
          <ac:chgData name="Mario Cortés Flores" userId="4641122f-16bb-4a51-8908-89f4881dcc54" providerId="ADAL" clId="{F7EC6E38-3DC5-4202-B408-075A2EE3F618}" dt="2017-11-03T16:21:29.022" v="2693" actId="1076"/>
          <ac:spMkLst>
            <pc:docMk/>
            <pc:sldMk cId="1665257314" sldId="1614"/>
            <ac:spMk id="10" creationId="{F3A43DAE-E5D0-415A-ADA2-D7B762F61A62}"/>
          </ac:spMkLst>
        </pc:spChg>
        <pc:spChg chg="add mod">
          <ac:chgData name="Mario Cortés Flores" userId="4641122f-16bb-4a51-8908-89f4881dcc54" providerId="ADAL" clId="{F7EC6E38-3DC5-4202-B408-075A2EE3F618}" dt="2017-11-03T16:18:09.765" v="2631" actId="14100"/>
          <ac:spMkLst>
            <pc:docMk/>
            <pc:sldMk cId="1665257314" sldId="1614"/>
            <ac:spMk id="11" creationId="{1E0D74C1-3F1B-40C2-BFAB-507A7F97312A}"/>
          </ac:spMkLst>
        </pc:spChg>
        <pc:spChg chg="add mod">
          <ac:chgData name="Mario Cortés Flores" userId="4641122f-16bb-4a51-8908-89f4881dcc54" providerId="ADAL" clId="{F7EC6E38-3DC5-4202-B408-075A2EE3F618}" dt="2017-11-03T16:18:40.376" v="2643" actId="14100"/>
          <ac:spMkLst>
            <pc:docMk/>
            <pc:sldMk cId="1665257314" sldId="1614"/>
            <ac:spMk id="12" creationId="{7F0352DA-FCEF-4B99-A8B2-DA1903FB8CCA}"/>
          </ac:spMkLst>
        </pc:spChg>
        <pc:spChg chg="add mod">
          <ac:chgData name="Mario Cortés Flores" userId="4641122f-16bb-4a51-8908-89f4881dcc54" providerId="ADAL" clId="{F7EC6E38-3DC5-4202-B408-075A2EE3F618}" dt="2017-11-03T16:18:25.285" v="2636" actId="14100"/>
          <ac:spMkLst>
            <pc:docMk/>
            <pc:sldMk cId="1665257314" sldId="1614"/>
            <ac:spMk id="13" creationId="{9B6FBFB9-D082-4EEC-950B-E8842FE2D2F3}"/>
          </ac:spMkLst>
        </pc:spChg>
        <pc:spChg chg="add mod">
          <ac:chgData name="Mario Cortés Flores" userId="4641122f-16bb-4a51-8908-89f4881dcc54" providerId="ADAL" clId="{F7EC6E38-3DC5-4202-B408-075A2EE3F618}" dt="2017-11-03T16:18:35.154" v="2641" actId="14100"/>
          <ac:spMkLst>
            <pc:docMk/>
            <pc:sldMk cId="1665257314" sldId="1614"/>
            <ac:spMk id="14" creationId="{DA0EDF81-7E11-4812-819A-1681DA3D829D}"/>
          </ac:spMkLst>
        </pc:spChg>
        <pc:spChg chg="add mod">
          <ac:chgData name="Mario Cortés Flores" userId="4641122f-16bb-4a51-8908-89f4881dcc54" providerId="ADAL" clId="{F7EC6E38-3DC5-4202-B408-075A2EE3F618}" dt="2017-11-03T16:22:12.391" v="2699" actId="553"/>
          <ac:spMkLst>
            <pc:docMk/>
            <pc:sldMk cId="1665257314" sldId="1614"/>
            <ac:spMk id="15" creationId="{346A4041-C35D-4D0B-9073-CFE27C434AA2}"/>
          </ac:spMkLst>
        </pc:spChg>
        <pc:spChg chg="add mod">
          <ac:chgData name="Mario Cortés Flores" userId="4641122f-16bb-4a51-8908-89f4881dcc54" providerId="ADAL" clId="{F7EC6E38-3DC5-4202-B408-075A2EE3F618}" dt="2017-11-03T16:19:08.779" v="2660" actId="14100"/>
          <ac:spMkLst>
            <pc:docMk/>
            <pc:sldMk cId="1665257314" sldId="1614"/>
            <ac:spMk id="16" creationId="{65608EDC-A74E-4DA5-B1C7-CDF193D679E9}"/>
          </ac:spMkLst>
        </pc:spChg>
        <pc:picChg chg="add mod">
          <ac:chgData name="Mario Cortés Flores" userId="4641122f-16bb-4a51-8908-89f4881dcc54" providerId="ADAL" clId="{F7EC6E38-3DC5-4202-B408-075A2EE3F618}" dt="2017-11-03T16:18:59.758" v="2658" actId="1076"/>
          <ac:picMkLst>
            <pc:docMk/>
            <pc:sldMk cId="1665257314" sldId="1614"/>
            <ac:picMk id="6" creationId="{CCB4A37D-3A28-4C58-B0D1-3328F6A4858D}"/>
          </ac:picMkLst>
        </pc:picChg>
        <pc:cxnChg chg="add mod">
          <ac:chgData name="Mario Cortés Flores" userId="4641122f-16bb-4a51-8908-89f4881dcc54" providerId="ADAL" clId="{F7EC6E38-3DC5-4202-B408-075A2EE3F618}" dt="2017-11-03T16:19:43.759" v="2666" actId="1076"/>
          <ac:cxnSpMkLst>
            <pc:docMk/>
            <pc:sldMk cId="1665257314" sldId="1614"/>
            <ac:cxnSpMk id="18" creationId="{F26CA2D0-03E2-488F-941C-1945E56E4491}"/>
          </ac:cxnSpMkLst>
        </pc:cxnChg>
        <pc:cxnChg chg="add mod">
          <ac:chgData name="Mario Cortés Flores" userId="4641122f-16bb-4a51-8908-89f4881dcc54" providerId="ADAL" clId="{F7EC6E38-3DC5-4202-B408-075A2EE3F618}" dt="2017-11-03T16:21:36.909" v="2694" actId="1076"/>
          <ac:cxnSpMkLst>
            <pc:docMk/>
            <pc:sldMk cId="1665257314" sldId="1614"/>
            <ac:cxnSpMk id="19" creationId="{EA26E5E3-D3FF-4E69-9AF7-B9D4BD3F727F}"/>
          </ac:cxnSpMkLst>
        </pc:cxnChg>
        <pc:cxnChg chg="add mod">
          <ac:chgData name="Mario Cortés Flores" userId="4641122f-16bb-4a51-8908-89f4881dcc54" providerId="ADAL" clId="{F7EC6E38-3DC5-4202-B408-075A2EE3F618}" dt="2017-11-03T16:21:29.022" v="2693" actId="1076"/>
          <ac:cxnSpMkLst>
            <pc:docMk/>
            <pc:sldMk cId="1665257314" sldId="1614"/>
            <ac:cxnSpMk id="20" creationId="{46DABF6A-B884-4306-9571-F46E88F2D3A1}"/>
          </ac:cxnSpMkLst>
        </pc:cxnChg>
        <pc:cxnChg chg="add mod">
          <ac:chgData name="Mario Cortés Flores" userId="4641122f-16bb-4a51-8908-89f4881dcc54" providerId="ADAL" clId="{F7EC6E38-3DC5-4202-B408-075A2EE3F618}" dt="2017-11-03T16:22:17.241" v="2703" actId="1038"/>
          <ac:cxnSpMkLst>
            <pc:docMk/>
            <pc:sldMk cId="1665257314" sldId="1614"/>
            <ac:cxnSpMk id="21" creationId="{85D74A40-52DF-44E3-9E37-2E647BEEA0E5}"/>
          </ac:cxnSpMkLst>
        </pc:cxnChg>
        <pc:cxnChg chg="add mod">
          <ac:chgData name="Mario Cortés Flores" userId="4641122f-16bb-4a51-8908-89f4881dcc54" providerId="ADAL" clId="{F7EC6E38-3DC5-4202-B408-075A2EE3F618}" dt="2017-11-03T16:22:17.241" v="2703" actId="1038"/>
          <ac:cxnSpMkLst>
            <pc:docMk/>
            <pc:sldMk cId="1665257314" sldId="1614"/>
            <ac:cxnSpMk id="22" creationId="{E3D0690D-BD3A-4A3D-A203-11CB02F0364B}"/>
          </ac:cxnSpMkLst>
        </pc:cxnChg>
        <pc:cxnChg chg="add mod">
          <ac:chgData name="Mario Cortés Flores" userId="4641122f-16bb-4a51-8908-89f4881dcc54" providerId="ADAL" clId="{F7EC6E38-3DC5-4202-B408-075A2EE3F618}" dt="2017-11-03T16:20:40.644" v="2679" actId="14100"/>
          <ac:cxnSpMkLst>
            <pc:docMk/>
            <pc:sldMk cId="1665257314" sldId="1614"/>
            <ac:cxnSpMk id="27" creationId="{4C229513-A867-486C-95B8-E8EFBD3859BB}"/>
          </ac:cxnSpMkLst>
        </pc:cxnChg>
        <pc:cxnChg chg="add mod">
          <ac:chgData name="Mario Cortés Flores" userId="4641122f-16bb-4a51-8908-89f4881dcc54" providerId="ADAL" clId="{F7EC6E38-3DC5-4202-B408-075A2EE3F618}" dt="2017-11-03T16:21:22.044" v="2692" actId="14100"/>
          <ac:cxnSpMkLst>
            <pc:docMk/>
            <pc:sldMk cId="1665257314" sldId="1614"/>
            <ac:cxnSpMk id="29" creationId="{268CB172-79D3-4586-BCE1-6A713591264F}"/>
          </ac:cxnSpMkLst>
        </pc:cxnChg>
        <pc:cxnChg chg="add mod">
          <ac:chgData name="Mario Cortés Flores" userId="4641122f-16bb-4a51-8908-89f4881dcc54" providerId="ADAL" clId="{F7EC6E38-3DC5-4202-B408-075A2EE3F618}" dt="2017-11-03T16:23:35.100" v="2737" actId="6549"/>
          <ac:cxnSpMkLst>
            <pc:docMk/>
            <pc:sldMk cId="1665257314" sldId="1614"/>
            <ac:cxnSpMk id="31" creationId="{33E9B7FC-D5BC-4323-818E-5354429BAA7E}"/>
          </ac:cxnSpMkLst>
        </pc:cxnChg>
        <pc:cxnChg chg="add mod">
          <ac:chgData name="Mario Cortés Flores" userId="4641122f-16bb-4a51-8908-89f4881dcc54" providerId="ADAL" clId="{F7EC6E38-3DC5-4202-B408-075A2EE3F618}" dt="2017-11-03T16:22:01.696" v="2698" actId="14100"/>
          <ac:cxnSpMkLst>
            <pc:docMk/>
            <pc:sldMk cId="1665257314" sldId="1614"/>
            <ac:cxnSpMk id="35" creationId="{89F44FE9-A6DB-482B-A2E0-EF3408080251}"/>
          </ac:cxnSpMkLst>
        </pc:cxnChg>
        <pc:cxnChg chg="add mod">
          <ac:chgData name="Mario Cortés Flores" userId="4641122f-16bb-4a51-8908-89f4881dcc54" providerId="ADAL" clId="{F7EC6E38-3DC5-4202-B408-075A2EE3F618}" dt="2017-11-03T16:21:17.835" v="2691" actId="1076"/>
          <ac:cxnSpMkLst>
            <pc:docMk/>
            <pc:sldMk cId="1665257314" sldId="1614"/>
            <ac:cxnSpMk id="36" creationId="{FB8E2710-BFBE-45A9-BE30-ADA5B749EE9A}"/>
          </ac:cxnSpMkLst>
        </pc:cxnChg>
      </pc:sldChg>
      <pc:sldChg chg="addSp delSp modSp add">
        <pc:chgData name="Mario Cortés Flores" userId="4641122f-16bb-4a51-8908-89f4881dcc54" providerId="ADAL" clId="{F7EC6E38-3DC5-4202-B408-075A2EE3F618}" dt="2017-11-03T16:48:49.239" v="3338" actId="14100"/>
        <pc:sldMkLst>
          <pc:docMk/>
          <pc:sldMk cId="1747192965" sldId="1615"/>
        </pc:sldMkLst>
        <pc:spChg chg="mod">
          <ac:chgData name="Mario Cortés Flores" userId="4641122f-16bb-4a51-8908-89f4881dcc54" providerId="ADAL" clId="{F7EC6E38-3DC5-4202-B408-075A2EE3F618}" dt="2017-11-03T16:30:36.919" v="2970" actId="20577"/>
          <ac:spMkLst>
            <pc:docMk/>
            <pc:sldMk cId="1747192965" sldId="1615"/>
            <ac:spMk id="2" creationId="{56780324-F4F0-4473-AB5F-579D429679B9}"/>
          </ac:spMkLst>
        </pc:spChg>
        <pc:spChg chg="mod">
          <ac:chgData name="Mario Cortés Flores" userId="4641122f-16bb-4a51-8908-89f4881dcc54" providerId="ADAL" clId="{F7EC6E38-3DC5-4202-B408-075A2EE3F618}" dt="2017-11-03T16:48:25.625" v="3322" actId="14100"/>
          <ac:spMkLst>
            <pc:docMk/>
            <pc:sldMk cId="1747192965" sldId="1615"/>
            <ac:spMk id="3" creationId="{9733C7A6-BE7D-4124-A2D3-E8F5E98058BC}"/>
          </ac:spMkLst>
        </pc:spChg>
        <pc:spChg chg="add mod">
          <ac:chgData name="Mario Cortés Flores" userId="4641122f-16bb-4a51-8908-89f4881dcc54" providerId="ADAL" clId="{F7EC6E38-3DC5-4202-B408-075A2EE3F618}" dt="2017-11-03T16:48:49.239" v="3338" actId="14100"/>
          <ac:spMkLst>
            <pc:docMk/>
            <pc:sldMk cId="1747192965" sldId="1615"/>
            <ac:spMk id="5" creationId="{DC9EB5C7-4939-48DC-94A3-5C7CE209C741}"/>
          </ac:spMkLst>
        </pc:spChg>
        <pc:spChg chg="add mod">
          <ac:chgData name="Mario Cortés Flores" userId="4641122f-16bb-4a51-8908-89f4881dcc54" providerId="ADAL" clId="{F7EC6E38-3DC5-4202-B408-075A2EE3F618}" dt="2017-11-03T16:48:40.599" v="3337" actId="1036"/>
          <ac:spMkLst>
            <pc:docMk/>
            <pc:sldMk cId="1747192965" sldId="1615"/>
            <ac:spMk id="7" creationId="{4E9E0DED-3F99-46DC-BD97-D1BFE7BE9F68}"/>
          </ac:spMkLst>
        </pc:spChg>
        <pc:spChg chg="add mod">
          <ac:chgData name="Mario Cortés Flores" userId="4641122f-16bb-4a51-8908-89f4881dcc54" providerId="ADAL" clId="{F7EC6E38-3DC5-4202-B408-075A2EE3F618}" dt="2017-11-03T16:48:40.599" v="3337" actId="1036"/>
          <ac:spMkLst>
            <pc:docMk/>
            <pc:sldMk cId="1747192965" sldId="1615"/>
            <ac:spMk id="8" creationId="{B3A30509-5FBE-4705-960A-54C11DE7096C}"/>
          </ac:spMkLst>
        </pc:spChg>
        <pc:picChg chg="add mod">
          <ac:chgData name="Mario Cortés Flores" userId="4641122f-16bb-4a51-8908-89f4881dcc54" providerId="ADAL" clId="{F7EC6E38-3DC5-4202-B408-075A2EE3F618}" dt="2017-11-03T16:48:40.599" v="3337" actId="1036"/>
          <ac:picMkLst>
            <pc:docMk/>
            <pc:sldMk cId="1747192965" sldId="1615"/>
            <ac:picMk id="4" creationId="{1FCDAC10-3ECC-4B8F-AAA2-24C82813B795}"/>
          </ac:picMkLst>
        </pc:picChg>
        <pc:picChg chg="del">
          <ac:chgData name="Mario Cortés Flores" userId="4641122f-16bb-4a51-8908-89f4881dcc54" providerId="ADAL" clId="{F7EC6E38-3DC5-4202-B408-075A2EE3F618}" dt="2017-11-03T16:31:49.641" v="3137" actId="478"/>
          <ac:picMkLst>
            <pc:docMk/>
            <pc:sldMk cId="1747192965" sldId="1615"/>
            <ac:picMk id="6" creationId="{1ECD76CE-3027-4AC6-8A66-4B69E1A49F5C}"/>
          </ac:picMkLst>
        </pc:picChg>
      </pc:sldChg>
      <pc:sldChg chg="modSp add del">
        <pc:chgData name="Mario Cortés Flores" userId="4641122f-16bb-4a51-8908-89f4881dcc54" providerId="ADAL" clId="{F7EC6E38-3DC5-4202-B408-075A2EE3F618}" dt="2017-11-03T16:30:27.440" v="2946" actId="2696"/>
        <pc:sldMkLst>
          <pc:docMk/>
          <pc:sldMk cId="1981800242" sldId="1615"/>
        </pc:sldMkLst>
        <pc:spChg chg="mod">
          <ac:chgData name="Mario Cortés Flores" userId="4641122f-16bb-4a51-8908-89f4881dcc54" providerId="ADAL" clId="{F7EC6E38-3DC5-4202-B408-075A2EE3F618}" dt="2017-11-03T16:30:23.180" v="2945" actId="20577"/>
          <ac:spMkLst>
            <pc:docMk/>
            <pc:sldMk cId="1981800242" sldId="1615"/>
            <ac:spMk id="2" creationId="{246FB35C-4777-441B-9FA3-74A6BCF73A09}"/>
          </ac:spMkLst>
        </pc:spChg>
      </pc:sldChg>
      <pc:sldChg chg="add">
        <pc:chgData name="Mario Cortés Flores" userId="4641122f-16bb-4a51-8908-89f4881dcc54" providerId="ADAL" clId="{F7EC6E38-3DC5-4202-B408-075A2EE3F618}" dt="2017-11-03T18:00:13.189" v="4243"/>
        <pc:sldMkLst>
          <pc:docMk/>
          <pc:sldMk cId="914395226" sldId="1616"/>
        </pc:sldMkLst>
      </pc:sldChg>
      <pc:sldChg chg="addSp delSp modSp add">
        <pc:chgData name="Mario Cortés Flores" userId="4641122f-16bb-4a51-8908-89f4881dcc54" providerId="ADAL" clId="{F7EC6E38-3DC5-4202-B408-075A2EE3F618}" dt="2017-11-04T04:00:01.474" v="4863" actId="14"/>
        <pc:sldMkLst>
          <pc:docMk/>
          <pc:sldMk cId="1695485275" sldId="1617"/>
        </pc:sldMkLst>
        <pc:spChg chg="mod">
          <ac:chgData name="Mario Cortés Flores" userId="4641122f-16bb-4a51-8908-89f4881dcc54" providerId="ADAL" clId="{F7EC6E38-3DC5-4202-B408-075A2EE3F618}" dt="2017-11-04T03:52:58.445" v="4528"/>
          <ac:spMkLst>
            <pc:docMk/>
            <pc:sldMk cId="1695485275" sldId="1617"/>
            <ac:spMk id="2" creationId="{7E26B545-91ED-4AFD-A23D-A54956C85073}"/>
          </ac:spMkLst>
        </pc:spChg>
        <pc:spChg chg="mod">
          <ac:chgData name="Mario Cortés Flores" userId="4641122f-16bb-4a51-8908-89f4881dcc54" providerId="ADAL" clId="{F7EC6E38-3DC5-4202-B408-075A2EE3F618}" dt="2017-11-04T03:59:01.817" v="4852" actId="14100"/>
          <ac:spMkLst>
            <pc:docMk/>
            <pc:sldMk cId="1695485275" sldId="1617"/>
            <ac:spMk id="3" creationId="{983038EA-BB97-4C80-BE8F-3EE7BD5121F5}"/>
          </ac:spMkLst>
        </pc:spChg>
        <pc:spChg chg="del">
          <ac:chgData name="Mario Cortés Flores" userId="4641122f-16bb-4a51-8908-89f4881dcc54" providerId="ADAL" clId="{F7EC6E38-3DC5-4202-B408-075A2EE3F618}" dt="2017-11-04T03:56:59.096" v="4754" actId="478"/>
          <ac:spMkLst>
            <pc:docMk/>
            <pc:sldMk cId="1695485275" sldId="1617"/>
            <ac:spMk id="4" creationId="{5D0A491C-D3D2-4A63-833B-5481AC1AA0A1}"/>
          </ac:spMkLst>
        </pc:spChg>
        <pc:spChg chg="del">
          <ac:chgData name="Mario Cortés Flores" userId="4641122f-16bb-4a51-8908-89f4881dcc54" providerId="ADAL" clId="{F7EC6E38-3DC5-4202-B408-075A2EE3F618}" dt="2017-11-04T03:56:59.096" v="4754" actId="478"/>
          <ac:spMkLst>
            <pc:docMk/>
            <pc:sldMk cId="1695485275" sldId="1617"/>
            <ac:spMk id="5" creationId="{C76ED474-458F-477F-8BF0-DA10513A27D2}"/>
          </ac:spMkLst>
        </pc:spChg>
        <pc:spChg chg="add del">
          <ac:chgData name="Mario Cortés Flores" userId="4641122f-16bb-4a51-8908-89f4881dcc54" providerId="ADAL" clId="{F7EC6E38-3DC5-4202-B408-075A2EE3F618}" dt="2017-11-04T03:57:52.246" v="4818"/>
          <ac:spMkLst>
            <pc:docMk/>
            <pc:sldMk cId="1695485275" sldId="1617"/>
            <ac:spMk id="6" creationId="{CCB3FA86-38FD-4107-AF42-8CFF24449CBA}"/>
          </ac:spMkLst>
        </pc:spChg>
        <pc:graphicFrameChg chg="add mod modGraphic">
          <ac:chgData name="Mario Cortés Flores" userId="4641122f-16bb-4a51-8908-89f4881dcc54" providerId="ADAL" clId="{F7EC6E38-3DC5-4202-B408-075A2EE3F618}" dt="2017-11-04T04:00:01.474" v="4863" actId="14"/>
          <ac:graphicFrameMkLst>
            <pc:docMk/>
            <pc:sldMk cId="1695485275" sldId="1617"/>
            <ac:graphicFrameMk id="7" creationId="{AF75D059-C2FD-428F-AA23-8EE5EBC96289}"/>
          </ac:graphicFrameMkLst>
        </pc:graphicFrameChg>
      </pc:sldChg>
      <pc:sldChg chg="delSp modSp add">
        <pc:chgData name="Mario Cortés Flores" userId="4641122f-16bb-4a51-8908-89f4881dcc54" providerId="ADAL" clId="{F7EC6E38-3DC5-4202-B408-075A2EE3F618}" dt="2017-11-04T04:07:21.086" v="5009" actId="20577"/>
        <pc:sldMkLst>
          <pc:docMk/>
          <pc:sldMk cId="1291690956" sldId="1618"/>
        </pc:sldMkLst>
        <pc:spChg chg="mod">
          <ac:chgData name="Mario Cortés Flores" userId="4641122f-16bb-4a51-8908-89f4881dcc54" providerId="ADAL" clId="{F7EC6E38-3DC5-4202-B408-075A2EE3F618}" dt="2017-11-04T04:02:06.579" v="4930" actId="20577"/>
          <ac:spMkLst>
            <pc:docMk/>
            <pc:sldMk cId="1291690956" sldId="1618"/>
            <ac:spMk id="2" creationId="{A9A19FA5-2FA6-4DBF-866F-E38992155FC1}"/>
          </ac:spMkLst>
        </pc:spChg>
        <pc:spChg chg="mod">
          <ac:chgData name="Mario Cortés Flores" userId="4641122f-16bb-4a51-8908-89f4881dcc54" providerId="ADAL" clId="{F7EC6E38-3DC5-4202-B408-075A2EE3F618}" dt="2017-11-04T04:07:21.086" v="5009" actId="20577"/>
          <ac:spMkLst>
            <pc:docMk/>
            <pc:sldMk cId="1291690956" sldId="1618"/>
            <ac:spMk id="3" creationId="{98E38BB1-29B9-41E5-B26B-14D28FBC6133}"/>
          </ac:spMkLst>
        </pc:spChg>
        <pc:spChg chg="del">
          <ac:chgData name="Mario Cortés Flores" userId="4641122f-16bb-4a51-8908-89f4881dcc54" providerId="ADAL" clId="{F7EC6E38-3DC5-4202-B408-075A2EE3F618}" dt="2017-11-04T04:02:10.891" v="4931" actId="478"/>
          <ac:spMkLst>
            <pc:docMk/>
            <pc:sldMk cId="1291690956" sldId="1618"/>
            <ac:spMk id="4" creationId="{E43C5BC5-CC9E-405E-868E-BAFBEFA9A953}"/>
          </ac:spMkLst>
        </pc:spChg>
        <pc:spChg chg="del">
          <ac:chgData name="Mario Cortés Flores" userId="4641122f-16bb-4a51-8908-89f4881dcc54" providerId="ADAL" clId="{F7EC6E38-3DC5-4202-B408-075A2EE3F618}" dt="2017-11-04T04:02:10.891" v="4931" actId="478"/>
          <ac:spMkLst>
            <pc:docMk/>
            <pc:sldMk cId="1291690956" sldId="1618"/>
            <ac:spMk id="5" creationId="{0864F26D-B8F2-4106-A524-23EA93B7F28E}"/>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11/3/2017 12:52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11/3/2017 12:52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11/3/2017 12:54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11/3/2017 12:52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221139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11/3/2017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341810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11/3/2017 12:52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000214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11/3/2017 12:52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033548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20.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026"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7569" cy="6994525"/>
          </a:xfrm>
          <a:prstGeom prst="rect">
            <a:avLst/>
          </a:prstGeom>
          <a:gradFill flip="none" rotWithShape="1">
            <a:gsLst>
              <a:gs pos="76000">
                <a:schemeClr val="bg2">
                  <a:alpha val="70000"/>
                </a:schemeClr>
              </a:gs>
              <a:gs pos="0">
                <a:schemeClr val="bg2">
                  <a:alpha val="79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 name="Picture 5" descr="A close up of a logo&#10;&#10;Description generated with very high confidence">
            <a:extLst>
              <a:ext uri="{FF2B5EF4-FFF2-40B4-BE49-F238E27FC236}">
                <a16:creationId xmlns:a16="http://schemas.microsoft.com/office/drawing/2014/main" id="{F4ED4A1A-F4B7-4BF0-994C-B37037EC2810}"/>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Gre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3467531"/>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image" Target="../media/image1.emf"/><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8"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78" r:id="rId31"/>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sharepoint/dev/spfx/web-parts/guidance/call-microsoft-graph-from-your-web-part" TargetMode="External"/><Relationship Id="rId2" Type="http://schemas.openxmlformats.org/officeDocument/2006/relationships/hyperlink" Target="https://docs.microsoft.com/en-us/sharepoint/dev/spfx/web-parts/guidance/connect-to-api-secured-with-aad" TargetMode="Externa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hyperlink" Target="https://aka.ms/o365devbootcampfeedback" TargetMode="External"/><Relationship Id="rId4" Type="http://schemas.openxmlformats.org/officeDocument/2006/relationships/hyperlink" Target="https://dev.office.com/devprogra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65137" y="3036319"/>
            <a:ext cx="8229599" cy="1828800"/>
          </a:xfrm>
        </p:spPr>
        <p:txBody>
          <a:bodyPr/>
          <a:lstStyle/>
          <a:p>
            <a:br>
              <a:rPr lang="en-US" dirty="0"/>
            </a:br>
            <a:r>
              <a:rPr lang="en-US" dirty="0" err="1"/>
              <a:t>SPFx</a:t>
            </a:r>
            <a:r>
              <a:rPr lang="en-US" dirty="0"/>
              <a:t> Connecting to SharePoint &amp; React Lifecycle</a:t>
            </a:r>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p:txBody>
          <a:bodyPr/>
          <a:lstStyle/>
          <a:p>
            <a:endParaRPr lang="en-US" dirty="0"/>
          </a:p>
          <a:p>
            <a:r>
              <a:rPr lang="en-US" dirty="0"/>
              <a:t>Mario Cortés Flores</a:t>
            </a:r>
          </a:p>
          <a:p>
            <a:endParaRPr lang="en-US" dirty="0"/>
          </a:p>
          <a:p>
            <a:r>
              <a:rPr lang="en-US" dirty="0"/>
              <a:t>@</a:t>
            </a:r>
            <a:r>
              <a:rPr lang="en-US" b="1" dirty="0" err="1"/>
              <a:t>mariocortesf</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3C1DD-7982-4AD4-9194-505568E38942}"/>
              </a:ext>
            </a:extLst>
          </p:cNvPr>
          <p:cNvSpPr>
            <a:spLocks noGrp="1"/>
          </p:cNvSpPr>
          <p:nvPr>
            <p:ph type="title"/>
          </p:nvPr>
        </p:nvSpPr>
        <p:spPr/>
        <p:txBody>
          <a:bodyPr/>
          <a:lstStyle/>
          <a:p>
            <a:r>
              <a:rPr lang="es-ES" dirty="0" err="1"/>
              <a:t>BaseClientSideWebPart.Render</a:t>
            </a:r>
            <a:endParaRPr lang="es-ES" dirty="0"/>
          </a:p>
        </p:txBody>
      </p:sp>
      <p:sp>
        <p:nvSpPr>
          <p:cNvPr id="3" name="Text Placeholder 2">
            <a:extLst>
              <a:ext uri="{FF2B5EF4-FFF2-40B4-BE49-F238E27FC236}">
                <a16:creationId xmlns:a16="http://schemas.microsoft.com/office/drawing/2014/main" id="{28B03225-2513-4869-87E8-0344B2C9196E}"/>
              </a:ext>
            </a:extLst>
          </p:cNvPr>
          <p:cNvSpPr>
            <a:spLocks noGrp="1"/>
          </p:cNvSpPr>
          <p:nvPr>
            <p:ph type="body" sz="quarter" idx="10"/>
          </p:nvPr>
        </p:nvSpPr>
        <p:spPr>
          <a:xfrm>
            <a:off x="465137" y="1458139"/>
            <a:ext cx="11533187" cy="615553"/>
          </a:xfrm>
        </p:spPr>
        <p:txBody>
          <a:bodyPr/>
          <a:lstStyle/>
          <a:p>
            <a:pPr marL="342900" indent="-342900">
              <a:buFont typeface="Arial" panose="020B0604020202020204" pitchFamily="34" charset="0"/>
              <a:buChar char="•"/>
            </a:pPr>
            <a:r>
              <a:rPr lang="es-ES" dirty="0"/>
              <a:t>La clase </a:t>
            </a:r>
            <a:r>
              <a:rPr lang="es-ES" dirty="0" err="1"/>
              <a:t>BaseClientSideWebPart</a:t>
            </a:r>
            <a:r>
              <a:rPr lang="es-ES" dirty="0"/>
              <a:t> contiene un método render encargado de crear los elementos del componente.</a:t>
            </a:r>
          </a:p>
        </p:txBody>
      </p:sp>
      <p:pic>
        <p:nvPicPr>
          <p:cNvPr id="6" name="Picture 5">
            <a:extLst>
              <a:ext uri="{FF2B5EF4-FFF2-40B4-BE49-F238E27FC236}">
                <a16:creationId xmlns:a16="http://schemas.microsoft.com/office/drawing/2014/main" id="{ADEA4F02-9C0A-4075-86AC-12E9259E2E6F}"/>
              </a:ext>
            </a:extLst>
          </p:cNvPr>
          <p:cNvPicPr>
            <a:picLocks noChangeAspect="1"/>
          </p:cNvPicPr>
          <p:nvPr/>
        </p:nvPicPr>
        <p:blipFill>
          <a:blip r:embed="rId2"/>
          <a:stretch>
            <a:fillRect/>
          </a:stretch>
        </p:blipFill>
        <p:spPr>
          <a:xfrm>
            <a:off x="465137" y="2415186"/>
            <a:ext cx="9888709" cy="3454672"/>
          </a:xfrm>
          <a:prstGeom prst="rect">
            <a:avLst/>
          </a:prstGeom>
        </p:spPr>
      </p:pic>
    </p:spTree>
    <p:extLst>
      <p:ext uri="{BB962C8B-B14F-4D97-AF65-F5344CB8AC3E}">
        <p14:creationId xmlns:p14="http://schemas.microsoft.com/office/powerpoint/2010/main" val="8478954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1B280-E303-4DC3-85D4-6DF71564F092}"/>
              </a:ext>
            </a:extLst>
          </p:cNvPr>
          <p:cNvSpPr>
            <a:spLocks noGrp="1"/>
          </p:cNvSpPr>
          <p:nvPr>
            <p:ph type="title"/>
          </p:nvPr>
        </p:nvSpPr>
        <p:spPr/>
        <p:txBody>
          <a:bodyPr/>
          <a:lstStyle/>
          <a:p>
            <a:r>
              <a:rPr lang="es-ES" dirty="0"/>
              <a:t>Estructura del proyecto</a:t>
            </a:r>
          </a:p>
        </p:txBody>
      </p:sp>
      <p:pic>
        <p:nvPicPr>
          <p:cNvPr id="6" name="Picture 5">
            <a:extLst>
              <a:ext uri="{FF2B5EF4-FFF2-40B4-BE49-F238E27FC236}">
                <a16:creationId xmlns:a16="http://schemas.microsoft.com/office/drawing/2014/main" id="{CCB4A37D-3A28-4C58-B0D1-3328F6A4858D}"/>
              </a:ext>
            </a:extLst>
          </p:cNvPr>
          <p:cNvPicPr>
            <a:picLocks noChangeAspect="1"/>
          </p:cNvPicPr>
          <p:nvPr/>
        </p:nvPicPr>
        <p:blipFill>
          <a:blip r:embed="rId2"/>
          <a:stretch>
            <a:fillRect/>
          </a:stretch>
        </p:blipFill>
        <p:spPr>
          <a:xfrm>
            <a:off x="4141469" y="1493202"/>
            <a:ext cx="3652203" cy="4517198"/>
          </a:xfrm>
          <a:prstGeom prst="rect">
            <a:avLst/>
          </a:prstGeom>
        </p:spPr>
      </p:pic>
      <p:sp>
        <p:nvSpPr>
          <p:cNvPr id="7" name="TextBox 6">
            <a:extLst>
              <a:ext uri="{FF2B5EF4-FFF2-40B4-BE49-F238E27FC236}">
                <a16:creationId xmlns:a16="http://schemas.microsoft.com/office/drawing/2014/main" id="{AEBF3B36-E774-48C7-A6B4-9A8AE29F50A3}"/>
              </a:ext>
            </a:extLst>
          </p:cNvPr>
          <p:cNvSpPr txBox="1"/>
          <p:nvPr/>
        </p:nvSpPr>
        <p:spPr>
          <a:xfrm>
            <a:off x="588643" y="1820198"/>
            <a:ext cx="2580640" cy="1043363"/>
          </a:xfrm>
          <a:prstGeom prst="rect">
            <a:avLst/>
          </a:prstGeom>
          <a:noFill/>
        </p:spPr>
        <p:txBody>
          <a:bodyPr wrap="square" lIns="182880" tIns="146304" rIns="182880" bIns="146304" rtlCol="0">
            <a:spAutoFit/>
          </a:bodyPr>
          <a:lstStyle/>
          <a:p>
            <a:pPr>
              <a:lnSpc>
                <a:spcPct val="90000"/>
              </a:lnSpc>
              <a:spcAft>
                <a:spcPts val="600"/>
              </a:spcAft>
            </a:pPr>
            <a:r>
              <a:rPr lang="es-ES" dirty="0">
                <a:gradFill>
                  <a:gsLst>
                    <a:gs pos="2917">
                      <a:schemeClr val="tx1"/>
                    </a:gs>
                    <a:gs pos="30000">
                      <a:schemeClr val="tx1"/>
                    </a:gs>
                  </a:gsLst>
                  <a:lin ang="5400000" scaled="0"/>
                </a:gradFill>
              </a:rPr>
              <a:t>Carpeta que contiene una carpeta por cada </a:t>
            </a:r>
            <a:r>
              <a:rPr lang="es-ES" dirty="0" err="1">
                <a:gradFill>
                  <a:gsLst>
                    <a:gs pos="2917">
                      <a:schemeClr val="tx1"/>
                    </a:gs>
                    <a:gs pos="30000">
                      <a:schemeClr val="tx1"/>
                    </a:gs>
                  </a:gsLst>
                  <a:lin ang="5400000" scaled="0"/>
                </a:gradFill>
              </a:rPr>
              <a:t>WebPart</a:t>
            </a:r>
            <a:r>
              <a:rPr lang="es-ES" dirty="0">
                <a:gradFill>
                  <a:gsLst>
                    <a:gs pos="2917">
                      <a:schemeClr val="tx1"/>
                    </a:gs>
                    <a:gs pos="30000">
                      <a:schemeClr val="tx1"/>
                    </a:gs>
                  </a:gsLst>
                  <a:lin ang="5400000" scaled="0"/>
                </a:gradFill>
              </a:rPr>
              <a:t>.</a:t>
            </a:r>
          </a:p>
        </p:txBody>
      </p:sp>
      <p:sp>
        <p:nvSpPr>
          <p:cNvPr id="8" name="TextBox 7">
            <a:extLst>
              <a:ext uri="{FF2B5EF4-FFF2-40B4-BE49-F238E27FC236}">
                <a16:creationId xmlns:a16="http://schemas.microsoft.com/office/drawing/2014/main" id="{B6F505CC-CFAA-4E9B-AD04-E9FEEB4EB5E4}"/>
              </a:ext>
            </a:extLst>
          </p:cNvPr>
          <p:cNvSpPr txBox="1"/>
          <p:nvPr/>
        </p:nvSpPr>
        <p:spPr>
          <a:xfrm>
            <a:off x="588643" y="5161280"/>
            <a:ext cx="2580640" cy="1043363"/>
          </a:xfrm>
          <a:prstGeom prst="rect">
            <a:avLst/>
          </a:prstGeom>
          <a:noFill/>
        </p:spPr>
        <p:txBody>
          <a:bodyPr wrap="square" lIns="182880" tIns="146304" rIns="182880" bIns="146304" rtlCol="0">
            <a:spAutoFit/>
          </a:bodyPr>
          <a:lstStyle/>
          <a:p>
            <a:pPr>
              <a:lnSpc>
                <a:spcPct val="90000"/>
              </a:lnSpc>
              <a:spcAft>
                <a:spcPts val="600"/>
              </a:spcAft>
            </a:pPr>
            <a:r>
              <a:rPr lang="es-ES" dirty="0">
                <a:gradFill>
                  <a:gsLst>
                    <a:gs pos="2917">
                      <a:schemeClr val="tx1"/>
                    </a:gs>
                    <a:gs pos="30000">
                      <a:schemeClr val="tx1"/>
                    </a:gs>
                  </a:gsLst>
                  <a:lin ang="5400000" scaled="0"/>
                </a:gradFill>
              </a:rPr>
              <a:t>Clase que instancia el componente de </a:t>
            </a:r>
            <a:r>
              <a:rPr lang="es-ES" dirty="0" err="1">
                <a:gradFill>
                  <a:gsLst>
                    <a:gs pos="2917">
                      <a:schemeClr val="tx1"/>
                    </a:gs>
                    <a:gs pos="30000">
                      <a:schemeClr val="tx1"/>
                    </a:gs>
                  </a:gsLst>
                  <a:lin ang="5400000" scaled="0"/>
                </a:gradFill>
              </a:rPr>
              <a:t>React</a:t>
            </a:r>
            <a:r>
              <a:rPr lang="es-ES" dirty="0">
                <a:gradFill>
                  <a:gsLst>
                    <a:gs pos="2917">
                      <a:schemeClr val="tx1"/>
                    </a:gs>
                    <a:gs pos="30000">
                      <a:schemeClr val="tx1"/>
                    </a:gs>
                  </a:gsLst>
                  <a:lin ang="5400000" scaled="0"/>
                </a:gradFill>
              </a:rPr>
              <a:t>.</a:t>
            </a:r>
          </a:p>
        </p:txBody>
      </p:sp>
      <p:sp>
        <p:nvSpPr>
          <p:cNvPr id="9" name="TextBox 8">
            <a:extLst>
              <a:ext uri="{FF2B5EF4-FFF2-40B4-BE49-F238E27FC236}">
                <a16:creationId xmlns:a16="http://schemas.microsoft.com/office/drawing/2014/main" id="{DF18C8F5-FEF6-4312-9385-8BC25D394E0E}"/>
              </a:ext>
            </a:extLst>
          </p:cNvPr>
          <p:cNvSpPr txBox="1"/>
          <p:nvPr/>
        </p:nvSpPr>
        <p:spPr>
          <a:xfrm>
            <a:off x="8747919" y="2891751"/>
            <a:ext cx="2580640" cy="1043363"/>
          </a:xfrm>
          <a:prstGeom prst="rect">
            <a:avLst/>
          </a:prstGeom>
          <a:noFill/>
        </p:spPr>
        <p:txBody>
          <a:bodyPr wrap="square" lIns="182880" tIns="146304" rIns="182880" bIns="146304" rtlCol="0">
            <a:spAutoFit/>
          </a:bodyPr>
          <a:lstStyle/>
          <a:p>
            <a:pPr>
              <a:lnSpc>
                <a:spcPct val="90000"/>
              </a:lnSpc>
              <a:spcAft>
                <a:spcPts val="600"/>
              </a:spcAft>
            </a:pPr>
            <a:r>
              <a:rPr lang="es-ES" dirty="0">
                <a:gradFill>
                  <a:gsLst>
                    <a:gs pos="2917">
                      <a:schemeClr val="tx1"/>
                    </a:gs>
                    <a:gs pos="30000">
                      <a:schemeClr val="tx1"/>
                    </a:gs>
                  </a:gsLst>
                  <a:lin ang="5400000" scaled="0"/>
                </a:gradFill>
              </a:rPr>
              <a:t>Carpeta con los componentes del </a:t>
            </a:r>
            <a:r>
              <a:rPr lang="es-ES" dirty="0" err="1">
                <a:gradFill>
                  <a:gsLst>
                    <a:gs pos="2917">
                      <a:schemeClr val="tx1"/>
                    </a:gs>
                    <a:gs pos="30000">
                      <a:schemeClr val="tx1"/>
                    </a:gs>
                  </a:gsLst>
                  <a:lin ang="5400000" scaled="0"/>
                </a:gradFill>
              </a:rPr>
              <a:t>WebPart</a:t>
            </a:r>
            <a:r>
              <a:rPr lang="es-ES" dirty="0">
                <a:gradFill>
                  <a:gsLst>
                    <a:gs pos="2917">
                      <a:schemeClr val="tx1"/>
                    </a:gs>
                    <a:gs pos="30000">
                      <a:schemeClr val="tx1"/>
                    </a:gs>
                  </a:gsLst>
                  <a:lin ang="5400000" scaled="0"/>
                </a:gradFill>
              </a:rPr>
              <a:t>.</a:t>
            </a:r>
          </a:p>
        </p:txBody>
      </p:sp>
      <p:sp>
        <p:nvSpPr>
          <p:cNvPr id="10" name="TextBox 9">
            <a:extLst>
              <a:ext uri="{FF2B5EF4-FFF2-40B4-BE49-F238E27FC236}">
                <a16:creationId xmlns:a16="http://schemas.microsoft.com/office/drawing/2014/main" id="{F3A43DAE-E5D0-415A-ADA2-D7B762F61A62}"/>
              </a:ext>
            </a:extLst>
          </p:cNvPr>
          <p:cNvSpPr txBox="1"/>
          <p:nvPr/>
        </p:nvSpPr>
        <p:spPr>
          <a:xfrm>
            <a:off x="8747919" y="5047003"/>
            <a:ext cx="2580640" cy="544765"/>
          </a:xfrm>
          <a:prstGeom prst="rect">
            <a:avLst/>
          </a:prstGeom>
          <a:noFill/>
        </p:spPr>
        <p:txBody>
          <a:bodyPr wrap="square" lIns="182880" tIns="146304" rIns="182880" bIns="146304" rtlCol="0">
            <a:spAutoFit/>
          </a:bodyPr>
          <a:lstStyle/>
          <a:p>
            <a:pPr>
              <a:lnSpc>
                <a:spcPct val="90000"/>
              </a:lnSpc>
              <a:spcAft>
                <a:spcPts val="600"/>
              </a:spcAft>
            </a:pPr>
            <a:r>
              <a:rPr lang="es-ES" dirty="0" err="1">
                <a:gradFill>
                  <a:gsLst>
                    <a:gs pos="2917">
                      <a:schemeClr val="tx1"/>
                    </a:gs>
                    <a:gs pos="30000">
                      <a:schemeClr val="tx1"/>
                    </a:gs>
                  </a:gsLst>
                  <a:lin ang="5400000" scaled="0"/>
                </a:gradFill>
              </a:rPr>
              <a:t>Manifest</a:t>
            </a:r>
            <a:r>
              <a:rPr lang="es-ES" dirty="0">
                <a:gradFill>
                  <a:gsLst>
                    <a:gs pos="2917">
                      <a:schemeClr val="tx1"/>
                    </a:gs>
                    <a:gs pos="30000">
                      <a:schemeClr val="tx1"/>
                    </a:gs>
                  </a:gsLst>
                  <a:lin ang="5400000" scaled="0"/>
                </a:gradFill>
              </a:rPr>
              <a:t> del </a:t>
            </a:r>
            <a:r>
              <a:rPr lang="es-ES" dirty="0" err="1">
                <a:gradFill>
                  <a:gsLst>
                    <a:gs pos="2917">
                      <a:schemeClr val="tx1"/>
                    </a:gs>
                    <a:gs pos="30000">
                      <a:schemeClr val="tx1"/>
                    </a:gs>
                  </a:gsLst>
                  <a:lin ang="5400000" scaled="0"/>
                </a:gradFill>
              </a:rPr>
              <a:t>WebPart</a:t>
            </a:r>
            <a:endParaRPr lang="es-ES" dirty="0">
              <a:gradFill>
                <a:gsLst>
                  <a:gs pos="2917">
                    <a:schemeClr val="tx1"/>
                  </a:gs>
                  <a:gs pos="30000">
                    <a:schemeClr val="tx1"/>
                  </a:gs>
                </a:gsLst>
                <a:lin ang="5400000" scaled="0"/>
              </a:gradFill>
            </a:endParaRPr>
          </a:p>
        </p:txBody>
      </p:sp>
      <p:sp>
        <p:nvSpPr>
          <p:cNvPr id="11" name="Rectangle 10">
            <a:extLst>
              <a:ext uri="{FF2B5EF4-FFF2-40B4-BE49-F238E27FC236}">
                <a16:creationId xmlns:a16="http://schemas.microsoft.com/office/drawing/2014/main" id="{1E0D74C1-3F1B-40C2-BFAB-507A7F97312A}"/>
              </a:ext>
            </a:extLst>
          </p:cNvPr>
          <p:cNvSpPr/>
          <p:nvPr/>
        </p:nvSpPr>
        <p:spPr bwMode="auto">
          <a:xfrm>
            <a:off x="4264974" y="2184400"/>
            <a:ext cx="1516066" cy="304800"/>
          </a:xfrm>
          <a:prstGeom prst="rect">
            <a:avLst/>
          </a:prstGeom>
          <a:no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7F0352DA-FCEF-4B99-A8B2-DA1903FB8CCA}"/>
              </a:ext>
            </a:extLst>
          </p:cNvPr>
          <p:cNvSpPr/>
          <p:nvPr/>
        </p:nvSpPr>
        <p:spPr bwMode="auto">
          <a:xfrm>
            <a:off x="4813614" y="3180398"/>
            <a:ext cx="2217106" cy="1269682"/>
          </a:xfrm>
          <a:prstGeom prst="rect">
            <a:avLst/>
          </a:prstGeom>
          <a:no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9B6FBFB9-D082-4EEC-950B-E8842FE2D2F3}"/>
              </a:ext>
            </a:extLst>
          </p:cNvPr>
          <p:cNvSpPr/>
          <p:nvPr/>
        </p:nvSpPr>
        <p:spPr bwMode="auto">
          <a:xfrm>
            <a:off x="4715664" y="5172393"/>
            <a:ext cx="2884015" cy="304005"/>
          </a:xfrm>
          <a:prstGeom prst="rect">
            <a:avLst/>
          </a:prstGeom>
          <a:no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DA0EDF81-7E11-4812-819A-1681DA3D829D}"/>
              </a:ext>
            </a:extLst>
          </p:cNvPr>
          <p:cNvSpPr/>
          <p:nvPr/>
        </p:nvSpPr>
        <p:spPr bwMode="auto">
          <a:xfrm>
            <a:off x="4715664" y="5476398"/>
            <a:ext cx="1969615" cy="304800"/>
          </a:xfrm>
          <a:prstGeom prst="rect">
            <a:avLst/>
          </a:prstGeom>
          <a:no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346A4041-C35D-4D0B-9073-CFE27C434AA2}"/>
              </a:ext>
            </a:extLst>
          </p:cNvPr>
          <p:cNvSpPr txBox="1"/>
          <p:nvPr/>
        </p:nvSpPr>
        <p:spPr>
          <a:xfrm>
            <a:off x="1811494" y="4414194"/>
            <a:ext cx="1357789" cy="544765"/>
          </a:xfrm>
          <a:prstGeom prst="rect">
            <a:avLst/>
          </a:prstGeom>
          <a:noFill/>
        </p:spPr>
        <p:txBody>
          <a:bodyPr wrap="square" lIns="182880" tIns="146304" rIns="182880" bIns="146304" rtlCol="0">
            <a:spAutoFit/>
          </a:bodyPr>
          <a:lstStyle/>
          <a:p>
            <a:pPr>
              <a:lnSpc>
                <a:spcPct val="90000"/>
              </a:lnSpc>
              <a:spcAft>
                <a:spcPts val="600"/>
              </a:spcAft>
            </a:pPr>
            <a:r>
              <a:rPr lang="es-ES" dirty="0">
                <a:gradFill>
                  <a:gsLst>
                    <a:gs pos="2917">
                      <a:schemeClr val="tx1"/>
                    </a:gs>
                    <a:gs pos="30000">
                      <a:schemeClr val="tx1"/>
                    </a:gs>
                  </a:gsLst>
                  <a:lin ang="5400000" scaled="0"/>
                </a:gradFill>
              </a:rPr>
              <a:t>Recursos</a:t>
            </a:r>
          </a:p>
        </p:txBody>
      </p:sp>
      <p:sp>
        <p:nvSpPr>
          <p:cNvPr id="16" name="Rectangle 15">
            <a:extLst>
              <a:ext uri="{FF2B5EF4-FFF2-40B4-BE49-F238E27FC236}">
                <a16:creationId xmlns:a16="http://schemas.microsoft.com/office/drawing/2014/main" id="{65608EDC-A74E-4DA5-B1C7-CDF193D679E9}"/>
              </a:ext>
            </a:extLst>
          </p:cNvPr>
          <p:cNvSpPr/>
          <p:nvPr/>
        </p:nvSpPr>
        <p:spPr bwMode="auto">
          <a:xfrm>
            <a:off x="4813615" y="4553586"/>
            <a:ext cx="652466" cy="314007"/>
          </a:xfrm>
          <a:prstGeom prst="rect">
            <a:avLst/>
          </a:prstGeom>
          <a:no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F26CA2D0-03E2-488F-941C-1945E56E4491}"/>
              </a:ext>
            </a:extLst>
          </p:cNvPr>
          <p:cNvCxnSpPr/>
          <p:nvPr/>
        </p:nvCxnSpPr>
        <p:spPr>
          <a:xfrm>
            <a:off x="644204" y="1911638"/>
            <a:ext cx="0" cy="910939"/>
          </a:xfrm>
          <a:prstGeom prst="line">
            <a:avLst/>
          </a:prstGeom>
          <a:ln w="28575">
            <a:solidFill>
              <a:schemeClr val="accent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A26E5E3-D3FF-4E69-9AF7-B9D4BD3F727F}"/>
              </a:ext>
            </a:extLst>
          </p:cNvPr>
          <p:cNvCxnSpPr/>
          <p:nvPr/>
        </p:nvCxnSpPr>
        <p:spPr>
          <a:xfrm>
            <a:off x="8858883" y="3024175"/>
            <a:ext cx="0" cy="910939"/>
          </a:xfrm>
          <a:prstGeom prst="line">
            <a:avLst/>
          </a:prstGeom>
          <a:ln w="28575">
            <a:solidFill>
              <a:schemeClr val="accent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DABF6A-B884-4306-9571-F46E88F2D3A1}"/>
              </a:ext>
            </a:extLst>
          </p:cNvPr>
          <p:cNvCxnSpPr>
            <a:cxnSpLocks/>
          </p:cNvCxnSpPr>
          <p:nvPr/>
        </p:nvCxnSpPr>
        <p:spPr>
          <a:xfrm>
            <a:off x="8858883" y="5047003"/>
            <a:ext cx="0" cy="544765"/>
          </a:xfrm>
          <a:prstGeom prst="line">
            <a:avLst/>
          </a:prstGeom>
          <a:ln w="28575">
            <a:solidFill>
              <a:schemeClr val="accent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D74A40-52DF-44E3-9E37-2E647BEEA0E5}"/>
              </a:ext>
            </a:extLst>
          </p:cNvPr>
          <p:cNvCxnSpPr>
            <a:cxnSpLocks/>
          </p:cNvCxnSpPr>
          <p:nvPr/>
        </p:nvCxnSpPr>
        <p:spPr>
          <a:xfrm>
            <a:off x="627971" y="5230090"/>
            <a:ext cx="0" cy="642390"/>
          </a:xfrm>
          <a:prstGeom prst="line">
            <a:avLst/>
          </a:prstGeom>
          <a:ln w="28575">
            <a:solidFill>
              <a:schemeClr val="accent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D0690D-BD3A-4A3D-A203-11CB02F0364B}"/>
              </a:ext>
            </a:extLst>
          </p:cNvPr>
          <p:cNvCxnSpPr>
            <a:cxnSpLocks/>
          </p:cNvCxnSpPr>
          <p:nvPr/>
        </p:nvCxnSpPr>
        <p:spPr>
          <a:xfrm>
            <a:off x="1862888" y="4462677"/>
            <a:ext cx="0" cy="496282"/>
          </a:xfrm>
          <a:prstGeom prst="line">
            <a:avLst/>
          </a:prstGeom>
          <a:ln w="28575">
            <a:solidFill>
              <a:schemeClr val="accent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229513-A867-486C-95B8-E8EFBD3859BB}"/>
              </a:ext>
            </a:extLst>
          </p:cNvPr>
          <p:cNvCxnSpPr>
            <a:cxnSpLocks/>
          </p:cNvCxnSpPr>
          <p:nvPr/>
        </p:nvCxnSpPr>
        <p:spPr>
          <a:xfrm flipH="1">
            <a:off x="3045778" y="5689600"/>
            <a:ext cx="1669886" cy="0"/>
          </a:xfrm>
          <a:prstGeom prst="line">
            <a:avLst/>
          </a:prstGeom>
          <a:ln w="38100">
            <a:solidFill>
              <a:schemeClr val="accent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68CB172-79D3-4586-BCE1-6A713591264F}"/>
              </a:ext>
            </a:extLst>
          </p:cNvPr>
          <p:cNvCxnSpPr>
            <a:cxnSpLocks/>
          </p:cNvCxnSpPr>
          <p:nvPr/>
        </p:nvCxnSpPr>
        <p:spPr>
          <a:xfrm flipH="1">
            <a:off x="7599680" y="5319386"/>
            <a:ext cx="1102308" cy="0"/>
          </a:xfrm>
          <a:prstGeom prst="line">
            <a:avLst/>
          </a:prstGeom>
          <a:ln w="38100">
            <a:solidFill>
              <a:schemeClr val="accent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E9B7FC-D5BC-4323-818E-5354429BAA7E}"/>
              </a:ext>
            </a:extLst>
          </p:cNvPr>
          <p:cNvCxnSpPr>
            <a:cxnSpLocks/>
            <a:stCxn id="11" idx="1"/>
            <a:endCxn id="7" idx="3"/>
          </p:cNvCxnSpPr>
          <p:nvPr/>
        </p:nvCxnSpPr>
        <p:spPr>
          <a:xfrm flipH="1">
            <a:off x="3169283" y="2336800"/>
            <a:ext cx="1095691" cy="5080"/>
          </a:xfrm>
          <a:prstGeom prst="line">
            <a:avLst/>
          </a:prstGeom>
          <a:ln w="38100">
            <a:solidFill>
              <a:schemeClr val="accent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9F44FE9-A6DB-482B-A2E0-EF3408080251}"/>
              </a:ext>
            </a:extLst>
          </p:cNvPr>
          <p:cNvCxnSpPr>
            <a:cxnSpLocks/>
          </p:cNvCxnSpPr>
          <p:nvPr/>
        </p:nvCxnSpPr>
        <p:spPr>
          <a:xfrm flipH="1">
            <a:off x="3045778" y="4736931"/>
            <a:ext cx="1767836" cy="0"/>
          </a:xfrm>
          <a:prstGeom prst="line">
            <a:avLst/>
          </a:prstGeom>
          <a:ln w="38100">
            <a:solidFill>
              <a:schemeClr val="accent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B8E2710-BFBE-45A9-BE30-ADA5B749EE9A}"/>
              </a:ext>
            </a:extLst>
          </p:cNvPr>
          <p:cNvCxnSpPr>
            <a:cxnSpLocks/>
          </p:cNvCxnSpPr>
          <p:nvPr/>
        </p:nvCxnSpPr>
        <p:spPr>
          <a:xfrm flipH="1">
            <a:off x="7032102" y="3413433"/>
            <a:ext cx="1669886" cy="0"/>
          </a:xfrm>
          <a:prstGeom prst="line">
            <a:avLst/>
          </a:prstGeom>
          <a:ln w="38100">
            <a:solidFill>
              <a:schemeClr val="accent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2573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animBg="1"/>
      <p:bldP spid="13" grpId="0" animBg="1"/>
      <p:bldP spid="14" grpId="0" animBg="1"/>
      <p:bldP spid="15" grpId="0"/>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B9370-BF43-472C-ADB5-229055B96E42}"/>
              </a:ext>
            </a:extLst>
          </p:cNvPr>
          <p:cNvSpPr>
            <a:spLocks noGrp="1"/>
          </p:cNvSpPr>
          <p:nvPr>
            <p:ph type="title"/>
          </p:nvPr>
        </p:nvSpPr>
        <p:spPr/>
        <p:txBody>
          <a:bodyPr/>
          <a:lstStyle/>
          <a:p>
            <a:r>
              <a:rPr lang="es-ES" dirty="0"/>
              <a:t>Propiedades (</a:t>
            </a:r>
            <a:r>
              <a:rPr lang="es-ES" dirty="0" err="1"/>
              <a:t>props</a:t>
            </a:r>
            <a:r>
              <a:rPr lang="es-ES" dirty="0"/>
              <a:t>)</a:t>
            </a:r>
          </a:p>
        </p:txBody>
      </p:sp>
      <p:sp>
        <p:nvSpPr>
          <p:cNvPr id="3" name="Text Placeholder 2">
            <a:extLst>
              <a:ext uri="{FF2B5EF4-FFF2-40B4-BE49-F238E27FC236}">
                <a16:creationId xmlns:a16="http://schemas.microsoft.com/office/drawing/2014/main" id="{30951DA7-91CC-4B98-9A1A-106E23F0ACA8}"/>
              </a:ext>
            </a:extLst>
          </p:cNvPr>
          <p:cNvSpPr>
            <a:spLocks noGrp="1"/>
          </p:cNvSpPr>
          <p:nvPr>
            <p:ph type="body" sz="quarter" idx="10"/>
          </p:nvPr>
        </p:nvSpPr>
        <p:spPr>
          <a:xfrm>
            <a:off x="465139" y="1919804"/>
            <a:ext cx="6961822" cy="1354217"/>
          </a:xfrm>
        </p:spPr>
        <p:txBody>
          <a:bodyPr/>
          <a:lstStyle/>
          <a:p>
            <a:pPr marL="342900" indent="-342900">
              <a:buFont typeface="Arial" panose="020B0604020202020204" pitchFamily="34" charset="0"/>
              <a:buChar char="•"/>
            </a:pPr>
            <a:r>
              <a:rPr lang="es-ES" dirty="0"/>
              <a:t>Las entradas de datos de un componente se realiza mediante “</a:t>
            </a:r>
            <a:r>
              <a:rPr lang="es-ES" b="1" dirty="0"/>
              <a:t>propiedades</a:t>
            </a:r>
            <a:r>
              <a:rPr lang="es-ES" dirty="0"/>
              <a:t>”.</a:t>
            </a:r>
          </a:p>
          <a:p>
            <a:pPr marL="342900" indent="-342900">
              <a:buFont typeface="Arial" panose="020B0604020202020204" pitchFamily="34" charset="0"/>
              <a:buChar char="•"/>
            </a:pPr>
            <a:r>
              <a:rPr lang="es-ES" b="1" dirty="0" err="1"/>
              <a:t>this.props</a:t>
            </a:r>
            <a:endParaRPr lang="es-ES" b="1" dirty="0"/>
          </a:p>
          <a:p>
            <a:pPr marL="342900" indent="-342900">
              <a:buFont typeface="Arial" panose="020B0604020202020204" pitchFamily="34" charset="0"/>
              <a:buChar char="•"/>
            </a:pPr>
            <a:r>
              <a:rPr lang="es-ES" dirty="0"/>
              <a:t>Las propiedades son de solo lectura.</a:t>
            </a:r>
          </a:p>
        </p:txBody>
      </p:sp>
      <p:pic>
        <p:nvPicPr>
          <p:cNvPr id="6" name="Picture 5">
            <a:extLst>
              <a:ext uri="{FF2B5EF4-FFF2-40B4-BE49-F238E27FC236}">
                <a16:creationId xmlns:a16="http://schemas.microsoft.com/office/drawing/2014/main" id="{60DEAA17-4AD7-405F-B3AE-14F7F7E31E00}"/>
              </a:ext>
            </a:extLst>
          </p:cNvPr>
          <p:cNvPicPr>
            <a:picLocks noChangeAspect="1"/>
          </p:cNvPicPr>
          <p:nvPr/>
        </p:nvPicPr>
        <p:blipFill>
          <a:blip r:embed="rId2"/>
          <a:stretch>
            <a:fillRect/>
          </a:stretch>
        </p:blipFill>
        <p:spPr>
          <a:xfrm>
            <a:off x="7234554" y="1548129"/>
            <a:ext cx="4377691" cy="5120043"/>
          </a:xfrm>
          <a:prstGeom prst="rect">
            <a:avLst/>
          </a:prstGeom>
        </p:spPr>
      </p:pic>
      <p:sp>
        <p:nvSpPr>
          <p:cNvPr id="7" name="Rectangle 6">
            <a:extLst>
              <a:ext uri="{FF2B5EF4-FFF2-40B4-BE49-F238E27FC236}">
                <a16:creationId xmlns:a16="http://schemas.microsoft.com/office/drawing/2014/main" id="{259632EB-6AD8-4DBA-BD52-6FCCB3ED2269}"/>
              </a:ext>
            </a:extLst>
          </p:cNvPr>
          <p:cNvSpPr/>
          <p:nvPr/>
        </p:nvSpPr>
        <p:spPr bwMode="auto">
          <a:xfrm>
            <a:off x="8016240" y="3220720"/>
            <a:ext cx="2773680" cy="447040"/>
          </a:xfrm>
          <a:prstGeom prst="rect">
            <a:avLst/>
          </a:prstGeom>
          <a:no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1696E1F1-A74D-46CD-8BE1-B9C4182D12EA}"/>
              </a:ext>
            </a:extLst>
          </p:cNvPr>
          <p:cNvSpPr/>
          <p:nvPr/>
        </p:nvSpPr>
        <p:spPr bwMode="auto">
          <a:xfrm>
            <a:off x="8138160" y="5116831"/>
            <a:ext cx="2773680" cy="447040"/>
          </a:xfrm>
          <a:prstGeom prst="rect">
            <a:avLst/>
          </a:prstGeom>
          <a:no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C7F3F24-08BB-4951-BA77-379FFA7D333C}"/>
              </a:ext>
            </a:extLst>
          </p:cNvPr>
          <p:cNvSpPr/>
          <p:nvPr/>
        </p:nvSpPr>
        <p:spPr bwMode="auto">
          <a:xfrm>
            <a:off x="8260080" y="2661920"/>
            <a:ext cx="2773680" cy="447040"/>
          </a:xfrm>
          <a:prstGeom prst="rect">
            <a:avLst/>
          </a:prstGeom>
          <a:no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137215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80324-F4F0-4473-AB5F-579D429679B9}"/>
              </a:ext>
            </a:extLst>
          </p:cNvPr>
          <p:cNvSpPr>
            <a:spLocks noGrp="1"/>
          </p:cNvSpPr>
          <p:nvPr>
            <p:ph type="title"/>
          </p:nvPr>
        </p:nvSpPr>
        <p:spPr/>
        <p:txBody>
          <a:bodyPr/>
          <a:lstStyle/>
          <a:p>
            <a:r>
              <a:rPr lang="es-ES" dirty="0"/>
              <a:t>Estado (</a:t>
            </a:r>
            <a:r>
              <a:rPr lang="es-ES" dirty="0" err="1"/>
              <a:t>state</a:t>
            </a:r>
            <a:r>
              <a:rPr lang="es-ES" dirty="0"/>
              <a:t>)</a:t>
            </a:r>
          </a:p>
        </p:txBody>
      </p:sp>
      <p:sp>
        <p:nvSpPr>
          <p:cNvPr id="3" name="Text Placeholder 2">
            <a:extLst>
              <a:ext uri="{FF2B5EF4-FFF2-40B4-BE49-F238E27FC236}">
                <a16:creationId xmlns:a16="http://schemas.microsoft.com/office/drawing/2014/main" id="{9733C7A6-BE7D-4124-A2D3-E8F5E98058BC}"/>
              </a:ext>
            </a:extLst>
          </p:cNvPr>
          <p:cNvSpPr>
            <a:spLocks noGrp="1"/>
          </p:cNvSpPr>
          <p:nvPr>
            <p:ph type="body" sz="quarter" idx="10"/>
          </p:nvPr>
        </p:nvSpPr>
        <p:spPr>
          <a:xfrm>
            <a:off x="465138" y="1408527"/>
            <a:ext cx="6716939" cy="1046440"/>
          </a:xfrm>
        </p:spPr>
        <p:txBody>
          <a:bodyPr/>
          <a:lstStyle/>
          <a:p>
            <a:pPr marL="342900" indent="-342900">
              <a:buFont typeface="Arial" panose="020B0604020202020204" pitchFamily="34" charset="0"/>
              <a:buChar char="•"/>
            </a:pPr>
            <a:r>
              <a:rPr lang="es-ES" dirty="0"/>
              <a:t>Son como propiedades privadas al componente.</a:t>
            </a:r>
          </a:p>
          <a:p>
            <a:pPr marL="342900" indent="-342900">
              <a:buFont typeface="Arial" panose="020B0604020202020204" pitchFamily="34" charset="0"/>
              <a:buChar char="•"/>
            </a:pPr>
            <a:r>
              <a:rPr lang="es-ES" dirty="0"/>
              <a:t>Cada componente mantiene sus propio estado.</a:t>
            </a:r>
          </a:p>
          <a:p>
            <a:pPr marL="342900" indent="-342900">
              <a:buFont typeface="Arial" panose="020B0604020202020204" pitchFamily="34" charset="0"/>
              <a:buChar char="•"/>
            </a:pPr>
            <a:r>
              <a:rPr lang="es-ES" dirty="0" err="1"/>
              <a:t>State</a:t>
            </a:r>
            <a:r>
              <a:rPr lang="es-ES" dirty="0"/>
              <a:t> es de lectura/escritura.</a:t>
            </a:r>
          </a:p>
        </p:txBody>
      </p:sp>
      <p:pic>
        <p:nvPicPr>
          <p:cNvPr id="6" name="Picture 5">
            <a:extLst>
              <a:ext uri="{FF2B5EF4-FFF2-40B4-BE49-F238E27FC236}">
                <a16:creationId xmlns:a16="http://schemas.microsoft.com/office/drawing/2014/main" id="{1ECD76CE-3027-4AC6-8A66-4B69E1A49F5C}"/>
              </a:ext>
            </a:extLst>
          </p:cNvPr>
          <p:cNvPicPr>
            <a:picLocks noChangeAspect="1"/>
          </p:cNvPicPr>
          <p:nvPr/>
        </p:nvPicPr>
        <p:blipFill>
          <a:blip r:embed="rId2"/>
          <a:stretch>
            <a:fillRect/>
          </a:stretch>
        </p:blipFill>
        <p:spPr>
          <a:xfrm>
            <a:off x="465138" y="2667512"/>
            <a:ext cx="6716939" cy="4195404"/>
          </a:xfrm>
          <a:prstGeom prst="rect">
            <a:avLst/>
          </a:prstGeom>
        </p:spPr>
      </p:pic>
    </p:spTree>
    <p:extLst>
      <p:ext uri="{BB962C8B-B14F-4D97-AF65-F5344CB8AC3E}">
        <p14:creationId xmlns:p14="http://schemas.microsoft.com/office/powerpoint/2010/main" val="25447913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80324-F4F0-4473-AB5F-579D429679B9}"/>
              </a:ext>
            </a:extLst>
          </p:cNvPr>
          <p:cNvSpPr>
            <a:spLocks noGrp="1"/>
          </p:cNvSpPr>
          <p:nvPr>
            <p:ph type="title"/>
          </p:nvPr>
        </p:nvSpPr>
        <p:spPr/>
        <p:txBody>
          <a:bodyPr/>
          <a:lstStyle/>
          <a:p>
            <a:r>
              <a:rPr lang="es-ES" dirty="0"/>
              <a:t>Actualizar el </a:t>
            </a:r>
            <a:r>
              <a:rPr lang="es-ES" dirty="0" err="1"/>
              <a:t>state</a:t>
            </a:r>
            <a:endParaRPr lang="es-ES" dirty="0"/>
          </a:p>
        </p:txBody>
      </p:sp>
      <p:sp>
        <p:nvSpPr>
          <p:cNvPr id="3" name="Text Placeholder 2">
            <a:extLst>
              <a:ext uri="{FF2B5EF4-FFF2-40B4-BE49-F238E27FC236}">
                <a16:creationId xmlns:a16="http://schemas.microsoft.com/office/drawing/2014/main" id="{9733C7A6-BE7D-4124-A2D3-E8F5E98058BC}"/>
              </a:ext>
            </a:extLst>
          </p:cNvPr>
          <p:cNvSpPr>
            <a:spLocks noGrp="1"/>
          </p:cNvSpPr>
          <p:nvPr>
            <p:ph type="body" sz="quarter" idx="10"/>
          </p:nvPr>
        </p:nvSpPr>
        <p:spPr>
          <a:xfrm>
            <a:off x="465138" y="1408527"/>
            <a:ext cx="6427275" cy="1354217"/>
          </a:xfrm>
        </p:spPr>
        <p:txBody>
          <a:bodyPr/>
          <a:lstStyle/>
          <a:p>
            <a:pPr marL="342900" indent="-342900">
              <a:buFont typeface="Arial" panose="020B0604020202020204" pitchFamily="34" charset="0"/>
              <a:buChar char="•"/>
            </a:pPr>
            <a:r>
              <a:rPr lang="es-ES" dirty="0"/>
              <a:t>Solo se puede actualizar el estado de 2 formas:</a:t>
            </a:r>
          </a:p>
          <a:p>
            <a:pPr marL="571500" lvl="1" indent="-342900">
              <a:buFont typeface="Arial" panose="020B0604020202020204" pitchFamily="34" charset="0"/>
              <a:buChar char="•"/>
            </a:pPr>
            <a:r>
              <a:rPr lang="es-ES" sz="2000" dirty="0"/>
              <a:t>En el </a:t>
            </a:r>
            <a:r>
              <a:rPr lang="es-ES" sz="2000" b="1" dirty="0"/>
              <a:t>constructor</a:t>
            </a:r>
          </a:p>
          <a:p>
            <a:pPr marL="571500" lvl="1" indent="-342900">
              <a:buFont typeface="Arial" panose="020B0604020202020204" pitchFamily="34" charset="0"/>
              <a:buChar char="•"/>
            </a:pPr>
            <a:r>
              <a:rPr lang="es-ES" sz="2000" dirty="0"/>
              <a:t>Mediante el método </a:t>
            </a:r>
            <a:r>
              <a:rPr lang="es-ES" sz="2000" b="1" dirty="0" err="1"/>
              <a:t>setState</a:t>
            </a:r>
            <a:r>
              <a:rPr lang="es-ES" sz="2000" dirty="0"/>
              <a:t>()</a:t>
            </a:r>
            <a:endParaRPr lang="es-ES" dirty="0"/>
          </a:p>
          <a:p>
            <a:pPr marL="342900" indent="-342900">
              <a:buFont typeface="Arial" panose="020B0604020202020204" pitchFamily="34" charset="0"/>
              <a:buChar char="•"/>
            </a:pPr>
            <a:r>
              <a:rPr lang="es-ES" dirty="0" err="1"/>
              <a:t>setState</a:t>
            </a:r>
            <a:r>
              <a:rPr lang="es-ES" dirty="0"/>
              <a:t> es </a:t>
            </a:r>
            <a:r>
              <a:rPr lang="es-ES" b="1" dirty="0"/>
              <a:t>asíncrono</a:t>
            </a:r>
          </a:p>
        </p:txBody>
      </p:sp>
      <p:pic>
        <p:nvPicPr>
          <p:cNvPr id="4" name="Picture 3">
            <a:extLst>
              <a:ext uri="{FF2B5EF4-FFF2-40B4-BE49-F238E27FC236}">
                <a16:creationId xmlns:a16="http://schemas.microsoft.com/office/drawing/2014/main" id="{1FCDAC10-3ECC-4B8F-AAA2-24C82813B795}"/>
              </a:ext>
            </a:extLst>
          </p:cNvPr>
          <p:cNvPicPr>
            <a:picLocks noChangeAspect="1"/>
          </p:cNvPicPr>
          <p:nvPr/>
        </p:nvPicPr>
        <p:blipFill>
          <a:blip r:embed="rId2"/>
          <a:stretch>
            <a:fillRect/>
          </a:stretch>
        </p:blipFill>
        <p:spPr>
          <a:xfrm>
            <a:off x="465137" y="3392802"/>
            <a:ext cx="6899223" cy="3475070"/>
          </a:xfrm>
          <a:prstGeom prst="rect">
            <a:avLst/>
          </a:prstGeom>
        </p:spPr>
      </p:pic>
      <p:sp>
        <p:nvSpPr>
          <p:cNvPr id="7" name="Rectangle 6">
            <a:extLst>
              <a:ext uri="{FF2B5EF4-FFF2-40B4-BE49-F238E27FC236}">
                <a16:creationId xmlns:a16="http://schemas.microsoft.com/office/drawing/2014/main" id="{4E9E0DED-3F99-46DC-BD97-D1BFE7BE9F68}"/>
              </a:ext>
            </a:extLst>
          </p:cNvPr>
          <p:cNvSpPr/>
          <p:nvPr/>
        </p:nvSpPr>
        <p:spPr bwMode="auto">
          <a:xfrm>
            <a:off x="715528" y="4327834"/>
            <a:ext cx="6530845" cy="342490"/>
          </a:xfrm>
          <a:prstGeom prst="rect">
            <a:avLst/>
          </a:prstGeom>
          <a:no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B3A30509-5FBE-4705-960A-54C11DE7096C}"/>
              </a:ext>
            </a:extLst>
          </p:cNvPr>
          <p:cNvSpPr/>
          <p:nvPr/>
        </p:nvSpPr>
        <p:spPr bwMode="auto">
          <a:xfrm>
            <a:off x="902341" y="5842000"/>
            <a:ext cx="5390303" cy="381819"/>
          </a:xfrm>
          <a:prstGeom prst="rect">
            <a:avLst/>
          </a:prstGeom>
          <a:no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DC9EB5C7-4939-48DC-94A3-5C7CE209C741}"/>
              </a:ext>
            </a:extLst>
          </p:cNvPr>
          <p:cNvSpPr/>
          <p:nvPr/>
        </p:nvSpPr>
        <p:spPr>
          <a:xfrm>
            <a:off x="7141139" y="1408527"/>
            <a:ext cx="5295336" cy="1631216"/>
          </a:xfrm>
          <a:prstGeom prst="rect">
            <a:avLst/>
          </a:prstGeom>
        </p:spPr>
        <p:txBody>
          <a:bodyPr wrap="square">
            <a:spAutoFit/>
          </a:bodyPr>
          <a:lstStyle/>
          <a:p>
            <a:pPr marL="342900" indent="-342900">
              <a:buFont typeface="Arial" panose="020B0604020202020204" pitchFamily="34" charset="0"/>
              <a:buChar char="•"/>
            </a:pPr>
            <a:r>
              <a:rPr lang="es-ES" sz="2000" dirty="0"/>
              <a:t>El flujo de información siempre es de </a:t>
            </a:r>
            <a:r>
              <a:rPr lang="es-ES" sz="2000" b="1" dirty="0"/>
              <a:t>arriba hacia abajo</a:t>
            </a:r>
            <a:r>
              <a:rPr lang="es-ES" sz="2000" dirty="0"/>
              <a:t> en la jerarquía de componentes.</a:t>
            </a:r>
          </a:p>
          <a:p>
            <a:pPr marL="342900" indent="-342900">
              <a:buFont typeface="Arial" panose="020B0604020202020204" pitchFamily="34" charset="0"/>
              <a:buChar char="•"/>
            </a:pPr>
            <a:r>
              <a:rPr lang="es-ES" sz="2000" dirty="0"/>
              <a:t>Un componente puede pasar su estado a un hijo mediante propiedades.</a:t>
            </a:r>
          </a:p>
        </p:txBody>
      </p:sp>
    </p:spTree>
    <p:extLst>
      <p:ext uri="{BB962C8B-B14F-4D97-AF65-F5344CB8AC3E}">
        <p14:creationId xmlns:p14="http://schemas.microsoft.com/office/powerpoint/2010/main" val="174719296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29982-022D-412A-AE3B-5AF202B8D592}"/>
              </a:ext>
            </a:extLst>
          </p:cNvPr>
          <p:cNvSpPr>
            <a:spLocks noGrp="1"/>
          </p:cNvSpPr>
          <p:nvPr>
            <p:ph type="title"/>
          </p:nvPr>
        </p:nvSpPr>
        <p:spPr/>
        <p:txBody>
          <a:bodyPr/>
          <a:lstStyle/>
          <a:p>
            <a:r>
              <a:rPr lang="es-ES" dirty="0" err="1"/>
              <a:t>Hooks</a:t>
            </a:r>
            <a:r>
              <a:rPr lang="es-ES" dirty="0"/>
              <a:t> y </a:t>
            </a:r>
            <a:r>
              <a:rPr lang="es-ES" dirty="0" err="1"/>
              <a:t>Lifecycle</a:t>
            </a:r>
            <a:endParaRPr lang="es-ES" dirty="0"/>
          </a:p>
        </p:txBody>
      </p:sp>
      <p:sp>
        <p:nvSpPr>
          <p:cNvPr id="3" name="Text Placeholder 2">
            <a:extLst>
              <a:ext uri="{FF2B5EF4-FFF2-40B4-BE49-F238E27FC236}">
                <a16:creationId xmlns:a16="http://schemas.microsoft.com/office/drawing/2014/main" id="{666A21B5-99D1-42DF-9702-5091D2DD750B}"/>
              </a:ext>
            </a:extLst>
          </p:cNvPr>
          <p:cNvSpPr>
            <a:spLocks noGrp="1"/>
          </p:cNvSpPr>
          <p:nvPr>
            <p:ph type="body" sz="quarter" idx="10"/>
          </p:nvPr>
        </p:nvSpPr>
        <p:spPr>
          <a:xfrm>
            <a:off x="465138" y="1919804"/>
            <a:ext cx="3526759" cy="2154436"/>
          </a:xfrm>
        </p:spPr>
        <p:txBody>
          <a:bodyPr/>
          <a:lstStyle/>
          <a:p>
            <a:r>
              <a:rPr lang="es-ES" b="1" dirty="0"/>
              <a:t>Inicialización</a:t>
            </a:r>
          </a:p>
          <a:p>
            <a:pPr marL="457200" indent="-457200">
              <a:buFont typeface="+mj-lt"/>
              <a:buAutoNum type="arabicPeriod"/>
            </a:pPr>
            <a:r>
              <a:rPr lang="es-ES" dirty="0" err="1"/>
              <a:t>getDefaultProps</a:t>
            </a:r>
            <a:r>
              <a:rPr lang="es-ES" dirty="0"/>
              <a:t> </a:t>
            </a:r>
          </a:p>
          <a:p>
            <a:pPr marL="457200" indent="-457200">
              <a:buFont typeface="+mj-lt"/>
              <a:buAutoNum type="arabicPeriod"/>
            </a:pPr>
            <a:r>
              <a:rPr lang="es-ES" dirty="0" err="1"/>
              <a:t>getInitialState</a:t>
            </a:r>
            <a:r>
              <a:rPr lang="es-ES" dirty="0"/>
              <a:t> </a:t>
            </a:r>
          </a:p>
          <a:p>
            <a:pPr marL="457200" indent="-457200">
              <a:buFont typeface="+mj-lt"/>
              <a:buAutoNum type="arabicPeriod"/>
            </a:pPr>
            <a:r>
              <a:rPr lang="es-ES" dirty="0" err="1"/>
              <a:t>componentWillMount</a:t>
            </a:r>
            <a:r>
              <a:rPr lang="es-ES" dirty="0"/>
              <a:t> </a:t>
            </a:r>
          </a:p>
          <a:p>
            <a:pPr marL="457200" indent="-457200">
              <a:buFont typeface="+mj-lt"/>
              <a:buAutoNum type="arabicPeriod"/>
            </a:pPr>
            <a:r>
              <a:rPr lang="es-ES" dirty="0"/>
              <a:t>Render</a:t>
            </a:r>
          </a:p>
          <a:p>
            <a:pPr marL="457200" indent="-457200">
              <a:buFont typeface="+mj-lt"/>
              <a:buAutoNum type="arabicPeriod"/>
            </a:pPr>
            <a:r>
              <a:rPr lang="es-ES" dirty="0" err="1"/>
              <a:t>componentDidMount</a:t>
            </a:r>
            <a:r>
              <a:rPr lang="es-ES" dirty="0"/>
              <a:t> </a:t>
            </a:r>
          </a:p>
        </p:txBody>
      </p:sp>
      <p:sp>
        <p:nvSpPr>
          <p:cNvPr id="6" name="Text Placeholder 2">
            <a:extLst>
              <a:ext uri="{FF2B5EF4-FFF2-40B4-BE49-F238E27FC236}">
                <a16:creationId xmlns:a16="http://schemas.microsoft.com/office/drawing/2014/main" id="{77521D1A-890F-4285-B5C7-D7BF514E9E7B}"/>
              </a:ext>
            </a:extLst>
          </p:cNvPr>
          <p:cNvSpPr txBox="1">
            <a:spLocks/>
          </p:cNvSpPr>
          <p:nvPr/>
        </p:nvSpPr>
        <p:spPr>
          <a:xfrm>
            <a:off x="4134054" y="1919804"/>
            <a:ext cx="3526759" cy="1785104"/>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b="1" dirty="0" err="1"/>
              <a:t>Actualizacion</a:t>
            </a:r>
            <a:r>
              <a:rPr lang="es-ES" b="1" dirty="0"/>
              <a:t> de estado</a:t>
            </a:r>
          </a:p>
          <a:p>
            <a:pPr marL="457200" indent="-457200">
              <a:buFont typeface="+mj-lt"/>
              <a:buAutoNum type="arabicPeriod"/>
            </a:pPr>
            <a:r>
              <a:rPr lang="es-ES" dirty="0" err="1"/>
              <a:t>shouldComponentUpdate</a:t>
            </a:r>
            <a:r>
              <a:rPr lang="es-ES" dirty="0"/>
              <a:t> </a:t>
            </a:r>
          </a:p>
          <a:p>
            <a:pPr marL="457200" indent="-457200">
              <a:buFont typeface="+mj-lt"/>
              <a:buAutoNum type="arabicPeriod"/>
            </a:pPr>
            <a:r>
              <a:rPr lang="es-ES" dirty="0" err="1"/>
              <a:t>componentWillUpdate</a:t>
            </a:r>
            <a:r>
              <a:rPr lang="es-ES" dirty="0"/>
              <a:t> </a:t>
            </a:r>
          </a:p>
          <a:p>
            <a:pPr marL="457200" indent="-457200">
              <a:buFont typeface="+mj-lt"/>
              <a:buAutoNum type="arabicPeriod"/>
            </a:pPr>
            <a:r>
              <a:rPr lang="es-ES" dirty="0"/>
              <a:t>Render</a:t>
            </a:r>
          </a:p>
          <a:p>
            <a:pPr marL="457200" indent="-457200">
              <a:buFont typeface="+mj-lt"/>
              <a:buAutoNum type="arabicPeriod"/>
            </a:pPr>
            <a:r>
              <a:rPr lang="es-ES" dirty="0" err="1"/>
              <a:t>componentDidUpdate</a:t>
            </a:r>
            <a:r>
              <a:rPr lang="es-ES" dirty="0"/>
              <a:t> </a:t>
            </a:r>
          </a:p>
        </p:txBody>
      </p:sp>
      <p:sp>
        <p:nvSpPr>
          <p:cNvPr id="7" name="Text Placeholder 2">
            <a:extLst>
              <a:ext uri="{FF2B5EF4-FFF2-40B4-BE49-F238E27FC236}">
                <a16:creationId xmlns:a16="http://schemas.microsoft.com/office/drawing/2014/main" id="{71781F12-8D70-4514-A9DA-F9858F9C3E20}"/>
              </a:ext>
            </a:extLst>
          </p:cNvPr>
          <p:cNvSpPr txBox="1">
            <a:spLocks/>
          </p:cNvSpPr>
          <p:nvPr/>
        </p:nvSpPr>
        <p:spPr>
          <a:xfrm>
            <a:off x="8337344" y="1919804"/>
            <a:ext cx="3756333" cy="1785104"/>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b="1" dirty="0" err="1"/>
              <a:t>Actualizacion</a:t>
            </a:r>
            <a:r>
              <a:rPr lang="es-ES" b="1" dirty="0"/>
              <a:t> de propiedades</a:t>
            </a:r>
          </a:p>
          <a:p>
            <a:pPr marL="457200" indent="-457200">
              <a:buFont typeface="+mj-lt"/>
              <a:buAutoNum type="arabicPeriod"/>
            </a:pPr>
            <a:r>
              <a:rPr lang="es-ES" dirty="0" err="1"/>
              <a:t>componentWillReceiveProps</a:t>
            </a:r>
            <a:r>
              <a:rPr lang="es-ES" dirty="0"/>
              <a:t> </a:t>
            </a:r>
          </a:p>
          <a:p>
            <a:pPr marL="457200" indent="-457200">
              <a:buFont typeface="+mj-lt"/>
              <a:buAutoNum type="arabicPeriod"/>
            </a:pPr>
            <a:r>
              <a:rPr lang="es-ES" dirty="0" err="1"/>
              <a:t>componentWillUpdate</a:t>
            </a:r>
            <a:r>
              <a:rPr lang="es-ES" dirty="0"/>
              <a:t> </a:t>
            </a:r>
          </a:p>
          <a:p>
            <a:pPr marL="457200" indent="-457200">
              <a:buFont typeface="+mj-lt"/>
              <a:buAutoNum type="arabicPeriod"/>
            </a:pPr>
            <a:r>
              <a:rPr lang="es-ES" dirty="0"/>
              <a:t>Render</a:t>
            </a:r>
          </a:p>
          <a:p>
            <a:pPr marL="457200" indent="-457200">
              <a:buFont typeface="+mj-lt"/>
              <a:buAutoNum type="arabicPeriod"/>
            </a:pPr>
            <a:r>
              <a:rPr lang="es-ES" dirty="0" err="1"/>
              <a:t>componentDidUpdate</a:t>
            </a:r>
            <a:r>
              <a:rPr lang="es-ES" dirty="0"/>
              <a:t> </a:t>
            </a:r>
          </a:p>
        </p:txBody>
      </p:sp>
      <p:sp>
        <p:nvSpPr>
          <p:cNvPr id="8" name="Text Placeholder 2">
            <a:extLst>
              <a:ext uri="{FF2B5EF4-FFF2-40B4-BE49-F238E27FC236}">
                <a16:creationId xmlns:a16="http://schemas.microsoft.com/office/drawing/2014/main" id="{AF3C077C-CFB9-4220-B48B-D6F3629E41CA}"/>
              </a:ext>
            </a:extLst>
          </p:cNvPr>
          <p:cNvSpPr txBox="1">
            <a:spLocks/>
          </p:cNvSpPr>
          <p:nvPr/>
        </p:nvSpPr>
        <p:spPr>
          <a:xfrm>
            <a:off x="465137" y="4372953"/>
            <a:ext cx="3526759" cy="677108"/>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b="1" dirty="0" err="1"/>
              <a:t>Unmount</a:t>
            </a:r>
            <a:endParaRPr lang="es-ES" b="1" dirty="0"/>
          </a:p>
          <a:p>
            <a:pPr marL="457200" indent="-457200">
              <a:buFont typeface="+mj-lt"/>
              <a:buAutoNum type="arabicPeriod"/>
            </a:pPr>
            <a:r>
              <a:rPr lang="es-ES" dirty="0" err="1"/>
              <a:t>componentWillUnmount</a:t>
            </a:r>
            <a:r>
              <a:rPr lang="es-ES" dirty="0"/>
              <a:t>  </a:t>
            </a:r>
          </a:p>
        </p:txBody>
      </p:sp>
    </p:spTree>
    <p:extLst>
      <p:ext uri="{BB962C8B-B14F-4D97-AF65-F5344CB8AC3E}">
        <p14:creationId xmlns:p14="http://schemas.microsoft.com/office/powerpoint/2010/main" val="28645898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BF240-9539-4A3A-8D70-1E18BB09F3C8}"/>
              </a:ext>
            </a:extLst>
          </p:cNvPr>
          <p:cNvSpPr>
            <a:spLocks noGrp="1"/>
          </p:cNvSpPr>
          <p:nvPr>
            <p:ph type="title"/>
          </p:nvPr>
        </p:nvSpPr>
        <p:spPr/>
        <p:txBody>
          <a:bodyPr/>
          <a:lstStyle/>
          <a:p>
            <a:r>
              <a:rPr lang="es-ES" dirty="0"/>
              <a:t>Eventos</a:t>
            </a:r>
          </a:p>
        </p:txBody>
      </p:sp>
      <p:sp>
        <p:nvSpPr>
          <p:cNvPr id="3" name="Text Placeholder 2">
            <a:extLst>
              <a:ext uri="{FF2B5EF4-FFF2-40B4-BE49-F238E27FC236}">
                <a16:creationId xmlns:a16="http://schemas.microsoft.com/office/drawing/2014/main" id="{1D5B89F9-24D0-42F9-AD48-F9AF372271D1}"/>
              </a:ext>
            </a:extLst>
          </p:cNvPr>
          <p:cNvSpPr>
            <a:spLocks noGrp="1"/>
          </p:cNvSpPr>
          <p:nvPr>
            <p:ph type="body" sz="quarter" idx="10"/>
          </p:nvPr>
        </p:nvSpPr>
        <p:spPr>
          <a:xfrm>
            <a:off x="465139" y="1451924"/>
            <a:ext cx="4333004" cy="677108"/>
          </a:xfrm>
        </p:spPr>
        <p:txBody>
          <a:bodyPr/>
          <a:lstStyle/>
          <a:p>
            <a:pPr marL="342900" indent="-342900">
              <a:buFont typeface="Arial" panose="020B0604020202020204" pitchFamily="34" charset="0"/>
              <a:buChar char="•"/>
            </a:pPr>
            <a:r>
              <a:rPr lang="es-ES" dirty="0"/>
              <a:t>Permite capturar eventos de nuestro componentes.</a:t>
            </a:r>
          </a:p>
          <a:p>
            <a:pPr marL="342900" indent="-342900">
              <a:buFont typeface="Arial" panose="020B0604020202020204" pitchFamily="34" charset="0"/>
              <a:buChar char="•"/>
            </a:pPr>
            <a:r>
              <a:rPr lang="es-ES" dirty="0"/>
              <a:t>Mecanismo que utilizaremos para pasar información hacia arriba.</a:t>
            </a:r>
          </a:p>
        </p:txBody>
      </p:sp>
      <p:pic>
        <p:nvPicPr>
          <p:cNvPr id="6" name="Picture 5">
            <a:extLst>
              <a:ext uri="{FF2B5EF4-FFF2-40B4-BE49-F238E27FC236}">
                <a16:creationId xmlns:a16="http://schemas.microsoft.com/office/drawing/2014/main" id="{5A03E12F-F7C5-4212-B3D6-28688E123C60}"/>
              </a:ext>
            </a:extLst>
          </p:cNvPr>
          <p:cNvPicPr>
            <a:picLocks noChangeAspect="1"/>
          </p:cNvPicPr>
          <p:nvPr/>
        </p:nvPicPr>
        <p:blipFill>
          <a:blip r:embed="rId3"/>
          <a:stretch>
            <a:fillRect/>
          </a:stretch>
        </p:blipFill>
        <p:spPr>
          <a:xfrm>
            <a:off x="5021723" y="1343770"/>
            <a:ext cx="7209606" cy="5482514"/>
          </a:xfrm>
          <a:prstGeom prst="rect">
            <a:avLst/>
          </a:prstGeom>
        </p:spPr>
      </p:pic>
    </p:spTree>
    <p:extLst>
      <p:ext uri="{BB962C8B-B14F-4D97-AF65-F5344CB8AC3E}">
        <p14:creationId xmlns:p14="http://schemas.microsoft.com/office/powerpoint/2010/main" val="22101741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7F8CE-38D7-4075-A570-0A5E07D88F0E}"/>
              </a:ext>
            </a:extLst>
          </p:cNvPr>
          <p:cNvSpPr>
            <a:spLocks noGrp="1"/>
          </p:cNvSpPr>
          <p:nvPr>
            <p:ph type="title"/>
          </p:nvPr>
        </p:nvSpPr>
        <p:spPr/>
        <p:txBody>
          <a:bodyPr/>
          <a:lstStyle/>
          <a:p>
            <a:r>
              <a:rPr lang="es-ES" dirty="0"/>
              <a:t>Office </a:t>
            </a:r>
            <a:r>
              <a:rPr lang="es-ES" dirty="0" err="1"/>
              <a:t>Fabric</a:t>
            </a:r>
            <a:r>
              <a:rPr lang="es-ES" dirty="0"/>
              <a:t> UI</a:t>
            </a:r>
          </a:p>
        </p:txBody>
      </p:sp>
      <p:sp>
        <p:nvSpPr>
          <p:cNvPr id="3" name="Text Placeholder 2">
            <a:extLst>
              <a:ext uri="{FF2B5EF4-FFF2-40B4-BE49-F238E27FC236}">
                <a16:creationId xmlns:a16="http://schemas.microsoft.com/office/drawing/2014/main" id="{2CE0FCD2-81E2-47DE-B2FB-AD55089E3C7A}"/>
              </a:ext>
            </a:extLst>
          </p:cNvPr>
          <p:cNvSpPr>
            <a:spLocks noGrp="1"/>
          </p:cNvSpPr>
          <p:nvPr>
            <p:ph type="body" sz="quarter" idx="10"/>
          </p:nvPr>
        </p:nvSpPr>
        <p:spPr>
          <a:xfrm>
            <a:off x="465138" y="1418358"/>
            <a:ext cx="11533187" cy="677108"/>
          </a:xfrm>
        </p:spPr>
        <p:txBody>
          <a:bodyPr/>
          <a:lstStyle/>
          <a:p>
            <a:pPr marL="342900" indent="-342900">
              <a:buFont typeface="Arial" panose="020B0604020202020204" pitchFamily="34" charset="0"/>
              <a:buChar char="•"/>
            </a:pPr>
            <a:r>
              <a:rPr lang="es-ES" dirty="0"/>
              <a:t>Librearía con componentes, estilos e iconos para crear interfaces similares al estándar.</a:t>
            </a:r>
          </a:p>
          <a:p>
            <a:pPr marL="342900" indent="-342900">
              <a:buFont typeface="Arial" panose="020B0604020202020204" pitchFamily="34" charset="0"/>
              <a:buChar char="•"/>
            </a:pPr>
            <a:r>
              <a:rPr lang="es-ES" i="1" dirty="0" err="1"/>
              <a:t>npm</a:t>
            </a:r>
            <a:r>
              <a:rPr lang="es-ES" i="1" dirty="0"/>
              <a:t> i office-</a:t>
            </a:r>
            <a:r>
              <a:rPr lang="es-ES" i="1" dirty="0" err="1"/>
              <a:t>ui</a:t>
            </a:r>
            <a:r>
              <a:rPr lang="es-ES" i="1" dirty="0"/>
              <a:t>-</a:t>
            </a:r>
            <a:r>
              <a:rPr lang="es-ES" i="1" dirty="0" err="1"/>
              <a:t>fabric-react</a:t>
            </a:r>
            <a:r>
              <a:rPr lang="es-ES" i="1" dirty="0"/>
              <a:t> --</a:t>
            </a:r>
            <a:r>
              <a:rPr lang="es-ES" i="1" dirty="0" err="1"/>
              <a:t>save</a:t>
            </a:r>
            <a:endParaRPr lang="es-ES" i="1" dirty="0"/>
          </a:p>
        </p:txBody>
      </p:sp>
      <p:pic>
        <p:nvPicPr>
          <p:cNvPr id="7" name="Picture 6" descr="A screenshot of a cell phone&#10;&#10;Description generated with very high confidence">
            <a:extLst>
              <a:ext uri="{FF2B5EF4-FFF2-40B4-BE49-F238E27FC236}">
                <a16:creationId xmlns:a16="http://schemas.microsoft.com/office/drawing/2014/main" id="{6BD71ECE-0B77-4264-AA7D-C777EF04E85B}"/>
              </a:ext>
            </a:extLst>
          </p:cNvPr>
          <p:cNvPicPr>
            <a:picLocks noChangeAspect="1"/>
          </p:cNvPicPr>
          <p:nvPr/>
        </p:nvPicPr>
        <p:blipFill>
          <a:blip r:embed="rId2"/>
          <a:stretch>
            <a:fillRect/>
          </a:stretch>
        </p:blipFill>
        <p:spPr>
          <a:xfrm>
            <a:off x="465138" y="2885104"/>
            <a:ext cx="6436231" cy="3171566"/>
          </a:xfrm>
          <a:prstGeom prst="rect">
            <a:avLst/>
          </a:prstGeom>
        </p:spPr>
      </p:pic>
      <p:pic>
        <p:nvPicPr>
          <p:cNvPr id="8" name="Picture 7">
            <a:extLst>
              <a:ext uri="{FF2B5EF4-FFF2-40B4-BE49-F238E27FC236}">
                <a16:creationId xmlns:a16="http://schemas.microsoft.com/office/drawing/2014/main" id="{36544DFC-CDB0-4287-9F4C-57AD203C74E7}"/>
              </a:ext>
            </a:extLst>
          </p:cNvPr>
          <p:cNvPicPr>
            <a:picLocks noChangeAspect="1"/>
          </p:cNvPicPr>
          <p:nvPr/>
        </p:nvPicPr>
        <p:blipFill>
          <a:blip r:embed="rId3"/>
          <a:stretch>
            <a:fillRect/>
          </a:stretch>
        </p:blipFill>
        <p:spPr>
          <a:xfrm>
            <a:off x="7177036" y="2885104"/>
            <a:ext cx="5054294" cy="1137052"/>
          </a:xfrm>
          <a:prstGeom prst="rect">
            <a:avLst/>
          </a:prstGeom>
        </p:spPr>
      </p:pic>
      <p:pic>
        <p:nvPicPr>
          <p:cNvPr id="9" name="Picture 8">
            <a:extLst>
              <a:ext uri="{FF2B5EF4-FFF2-40B4-BE49-F238E27FC236}">
                <a16:creationId xmlns:a16="http://schemas.microsoft.com/office/drawing/2014/main" id="{90533897-20FB-4365-A72D-38E12A373DE8}"/>
              </a:ext>
            </a:extLst>
          </p:cNvPr>
          <p:cNvPicPr>
            <a:picLocks noChangeAspect="1"/>
          </p:cNvPicPr>
          <p:nvPr/>
        </p:nvPicPr>
        <p:blipFill>
          <a:blip r:embed="rId4"/>
          <a:stretch>
            <a:fillRect/>
          </a:stretch>
        </p:blipFill>
        <p:spPr>
          <a:xfrm>
            <a:off x="7177036" y="4169559"/>
            <a:ext cx="5054294" cy="2024762"/>
          </a:xfrm>
          <a:prstGeom prst="rect">
            <a:avLst/>
          </a:prstGeom>
        </p:spPr>
      </p:pic>
    </p:spTree>
    <p:extLst>
      <p:ext uri="{BB962C8B-B14F-4D97-AF65-F5344CB8AC3E}">
        <p14:creationId xmlns:p14="http://schemas.microsoft.com/office/powerpoint/2010/main" val="404097429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BC90083-4C62-456E-9BCA-5A2B83B67C5A}"/>
              </a:ext>
            </a:extLst>
          </p:cNvPr>
          <p:cNvSpPr>
            <a:spLocks noGrp="1"/>
          </p:cNvSpPr>
          <p:nvPr>
            <p:ph type="title"/>
          </p:nvPr>
        </p:nvSpPr>
        <p:spPr/>
        <p:txBody>
          <a:bodyPr/>
          <a:lstStyle/>
          <a:p>
            <a:r>
              <a:rPr lang="es-ES" dirty="0"/>
              <a:t>Conectar con SharePoint</a:t>
            </a:r>
          </a:p>
        </p:txBody>
      </p:sp>
      <p:sp>
        <p:nvSpPr>
          <p:cNvPr id="7" name="Text Placeholder 6">
            <a:extLst>
              <a:ext uri="{FF2B5EF4-FFF2-40B4-BE49-F238E27FC236}">
                <a16:creationId xmlns:a16="http://schemas.microsoft.com/office/drawing/2014/main" id="{248964F9-6465-4B56-9135-1BC7B77A3085}"/>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19448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8A02C5-3EBC-4696-855C-8BF1E836D002}"/>
              </a:ext>
            </a:extLst>
          </p:cNvPr>
          <p:cNvSpPr>
            <a:spLocks noGrp="1"/>
          </p:cNvSpPr>
          <p:nvPr>
            <p:ph type="title"/>
          </p:nvPr>
        </p:nvSpPr>
        <p:spPr/>
        <p:txBody>
          <a:bodyPr/>
          <a:lstStyle/>
          <a:p>
            <a:r>
              <a:rPr lang="es-ES" dirty="0" err="1"/>
              <a:t>SPHttpClient</a:t>
            </a:r>
            <a:endParaRPr lang="es-ES" dirty="0"/>
          </a:p>
        </p:txBody>
      </p:sp>
      <p:sp>
        <p:nvSpPr>
          <p:cNvPr id="7" name="Text Placeholder 6">
            <a:extLst>
              <a:ext uri="{FF2B5EF4-FFF2-40B4-BE49-F238E27FC236}">
                <a16:creationId xmlns:a16="http://schemas.microsoft.com/office/drawing/2014/main" id="{562E0DAC-F153-4BAD-9160-AF70D58C1437}"/>
              </a:ext>
            </a:extLst>
          </p:cNvPr>
          <p:cNvSpPr>
            <a:spLocks noGrp="1"/>
          </p:cNvSpPr>
          <p:nvPr>
            <p:ph type="body" sz="quarter" idx="10"/>
          </p:nvPr>
        </p:nvSpPr>
        <p:spPr/>
        <p:txBody>
          <a:bodyPr/>
          <a:lstStyle/>
          <a:p>
            <a:pPr marL="342900" indent="-342900">
              <a:buFont typeface="Arial" panose="020B0604020202020204" pitchFamily="34" charset="0"/>
              <a:buChar char="•"/>
            </a:pPr>
            <a:r>
              <a:rPr lang="es-ES" dirty="0"/>
              <a:t>Cliente que permite realizar peticiones REST en el contexto del usuario.</a:t>
            </a:r>
          </a:p>
        </p:txBody>
      </p:sp>
      <p:pic>
        <p:nvPicPr>
          <p:cNvPr id="3" name="Picture 2">
            <a:extLst>
              <a:ext uri="{FF2B5EF4-FFF2-40B4-BE49-F238E27FC236}">
                <a16:creationId xmlns:a16="http://schemas.microsoft.com/office/drawing/2014/main" id="{7B04A770-FF76-4762-8999-FE32C0217E45}"/>
              </a:ext>
            </a:extLst>
          </p:cNvPr>
          <p:cNvPicPr>
            <a:picLocks noChangeAspect="1"/>
          </p:cNvPicPr>
          <p:nvPr/>
        </p:nvPicPr>
        <p:blipFill>
          <a:blip r:embed="rId2"/>
          <a:stretch>
            <a:fillRect/>
          </a:stretch>
        </p:blipFill>
        <p:spPr>
          <a:xfrm>
            <a:off x="465138" y="3266663"/>
            <a:ext cx="11739528" cy="1413491"/>
          </a:xfrm>
          <a:prstGeom prst="rect">
            <a:avLst/>
          </a:prstGeom>
        </p:spPr>
      </p:pic>
    </p:spTree>
    <p:extLst>
      <p:ext uri="{BB962C8B-B14F-4D97-AF65-F5344CB8AC3E}">
        <p14:creationId xmlns:p14="http://schemas.microsoft.com/office/powerpoint/2010/main" val="67032716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graphicFrame>
        <p:nvGraphicFramePr>
          <p:cNvPr id="6" name="Table 5">
            <a:extLst>
              <a:ext uri="{FF2B5EF4-FFF2-40B4-BE49-F238E27FC236}">
                <a16:creationId xmlns:a16="http://schemas.microsoft.com/office/drawing/2014/main" id="{C3E4279C-9F8A-4A0C-8CE9-B9E6B919F0DB}"/>
              </a:ext>
            </a:extLst>
          </p:cNvPr>
          <p:cNvGraphicFramePr>
            <a:graphicFrameLocks noGrp="1"/>
          </p:cNvGraphicFramePr>
          <p:nvPr>
            <p:extLst>
              <p:ext uri="{D42A27DB-BD31-4B8C-83A1-F6EECF244321}">
                <p14:modId xmlns:p14="http://schemas.microsoft.com/office/powerpoint/2010/main" val="1688528382"/>
              </p:ext>
            </p:extLst>
          </p:nvPr>
        </p:nvGraphicFramePr>
        <p:xfrm>
          <a:off x="465138" y="1226916"/>
          <a:ext cx="11533187" cy="5370651"/>
        </p:xfrm>
        <a:graphic>
          <a:graphicData uri="http://schemas.openxmlformats.org/drawingml/2006/table">
            <a:tbl>
              <a:tblPr/>
              <a:tblGrid>
                <a:gridCol w="1298551">
                  <a:extLst>
                    <a:ext uri="{9D8B030D-6E8A-4147-A177-3AD203B41FA5}">
                      <a16:colId xmlns:a16="http://schemas.microsoft.com/office/drawing/2014/main" val="3692583418"/>
                    </a:ext>
                  </a:extLst>
                </a:gridCol>
                <a:gridCol w="5485580">
                  <a:extLst>
                    <a:ext uri="{9D8B030D-6E8A-4147-A177-3AD203B41FA5}">
                      <a16:colId xmlns:a16="http://schemas.microsoft.com/office/drawing/2014/main" val="3380234546"/>
                    </a:ext>
                  </a:extLst>
                </a:gridCol>
                <a:gridCol w="4749056">
                  <a:extLst>
                    <a:ext uri="{9D8B030D-6E8A-4147-A177-3AD203B41FA5}">
                      <a16:colId xmlns:a16="http://schemas.microsoft.com/office/drawing/2014/main" val="1831775513"/>
                    </a:ext>
                  </a:extLst>
                </a:gridCol>
              </a:tblGrid>
              <a:tr h="596739">
                <a:tc>
                  <a:txBody>
                    <a:bodyPr/>
                    <a:lstStyle/>
                    <a:p>
                      <a:pPr algn="l" fontAlgn="b"/>
                      <a:r>
                        <a:rPr lang="en-US" sz="1800" b="0" i="0" u="none" strike="noStrike">
                          <a:solidFill>
                            <a:schemeClr val="tx2"/>
                          </a:solidFill>
                          <a:effectLst/>
                          <a:latin typeface="+mj-lt"/>
                        </a:rPr>
                        <a:t>Time</a:t>
                      </a:r>
                    </a:p>
                  </a:txBody>
                  <a:tcPr marL="137160" marR="137160" marT="137160" marB="137160" anchor="ctr">
                    <a:lnL>
                      <a:noFill/>
                    </a:lnL>
                    <a:lnR>
                      <a:noFill/>
                    </a:lnR>
                    <a:lnT w="635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800" b="0" i="0" u="none" strike="noStrike" dirty="0">
                          <a:solidFill>
                            <a:schemeClr val="tx2"/>
                          </a:solidFill>
                          <a:effectLst/>
                          <a:latin typeface="+mj-lt"/>
                        </a:rPr>
                        <a:t>Topic / Activity </a:t>
                      </a:r>
                    </a:p>
                  </a:txBody>
                  <a:tcPr marL="137160" marR="137160" marT="137160" marB="137160" anchor="ctr">
                    <a:lnL>
                      <a:noFill/>
                    </a:lnL>
                    <a:lnR>
                      <a:noFill/>
                    </a:lnR>
                    <a:lnT w="635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b="0" i="0" u="none" strike="noStrike" dirty="0">
                          <a:solidFill>
                            <a:schemeClr val="tx2"/>
                          </a:solidFill>
                          <a:effectLst/>
                          <a:latin typeface="+mj-lt"/>
                        </a:rPr>
                        <a:t>Speaker</a:t>
                      </a:r>
                    </a:p>
                  </a:txBody>
                  <a:tcPr marL="137160" marR="137160" marT="137160" marB="137160" anchor="ctr">
                    <a:lnL>
                      <a:noFill/>
                    </a:lnL>
                    <a:lnR>
                      <a:noFill/>
                    </a:lnR>
                    <a:lnT w="635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7562875"/>
                  </a:ext>
                </a:extLst>
              </a:tr>
              <a:tr h="596739">
                <a:tc>
                  <a:txBody>
                    <a:bodyPr/>
                    <a:lstStyle/>
                    <a:p>
                      <a:pPr algn="l" fontAlgn="t"/>
                      <a:r>
                        <a:rPr lang="en-US" sz="1800" b="0" i="0" u="none" strike="noStrike" dirty="0">
                          <a:solidFill>
                            <a:schemeClr val="tx2"/>
                          </a:solidFill>
                          <a:effectLst/>
                          <a:latin typeface="Segoe UI Semilight" panose="020B0402040204020203" pitchFamily="34" charset="0"/>
                          <a:cs typeface="Segoe UI Semilight" panose="020B0402040204020203" pitchFamily="34" charset="0"/>
                        </a:rPr>
                        <a:t>XX am</a:t>
                      </a:r>
                    </a:p>
                  </a:txBody>
                  <a:tcPr marL="137160" marR="137160" marT="137160" marB="137160">
                    <a:lnL>
                      <a:noFill/>
                    </a:lnL>
                    <a:lnR>
                      <a:noFill/>
                    </a:lnR>
                    <a:lnT w="38100" cap="flat" cmpd="sng" algn="ctr">
                      <a:solidFill>
                        <a:schemeClr val="accent1"/>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800" b="0" i="0" u="none" strike="noStrike" dirty="0">
                          <a:solidFill>
                            <a:schemeClr val="tx2"/>
                          </a:solidFill>
                          <a:effectLst/>
                          <a:latin typeface="Segoe UI Semilight" panose="020B0402040204020203" pitchFamily="34" charset="0"/>
                          <a:cs typeface="Segoe UI Semilight" panose="020B0402040204020203" pitchFamily="34" charset="0"/>
                        </a:rPr>
                        <a:t>Insert Topic here</a:t>
                      </a:r>
                    </a:p>
                  </a:txBody>
                  <a:tcPr marL="137160" marR="137160" marT="137160" marB="137160">
                    <a:lnL>
                      <a:noFill/>
                    </a:lnL>
                    <a:lnR>
                      <a:noFill/>
                    </a:lnR>
                    <a:lnT w="38100" cap="flat" cmpd="sng" algn="ctr">
                      <a:solidFill>
                        <a:schemeClr val="accent1"/>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800" b="0" i="0" u="none" strike="noStrike" dirty="0">
                          <a:solidFill>
                            <a:schemeClr val="tx2"/>
                          </a:solidFill>
                          <a:effectLst/>
                          <a:latin typeface="Segoe UI Semilight" panose="020B0402040204020203" pitchFamily="34" charset="0"/>
                          <a:cs typeface="Segoe UI Semilight" panose="020B0402040204020203" pitchFamily="34" charset="0"/>
                        </a:rPr>
                        <a:t>Name of Speaker here</a:t>
                      </a:r>
                    </a:p>
                  </a:txBody>
                  <a:tcPr marL="137160" marR="137160" marT="137160" marB="137160">
                    <a:lnL>
                      <a:noFill/>
                    </a:lnL>
                    <a:lnR>
                      <a:noFill/>
                    </a:lnR>
                    <a:lnT w="38100" cap="flat" cmpd="sng" algn="ctr">
                      <a:solidFill>
                        <a:schemeClr val="accent1"/>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797202533"/>
                  </a:ext>
                </a:extLst>
              </a:tr>
              <a:tr h="596739">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CA"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777130661"/>
                  </a:ext>
                </a:extLst>
              </a:tr>
              <a:tr h="596739">
                <a:tc>
                  <a:txBody>
                    <a:bodyPr/>
                    <a:lstStyle/>
                    <a:p>
                      <a:pPr algn="l" fontAlgn="t"/>
                      <a:endParaRPr lang="en-CA" sz="1800" b="0" i="0" u="none" strike="noStrike">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CA"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CA"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45275799"/>
                  </a:ext>
                </a:extLst>
              </a:tr>
              <a:tr h="596739">
                <a:tc>
                  <a:txBody>
                    <a:bodyPr/>
                    <a:lstStyle/>
                    <a:p>
                      <a:pPr algn="l" fontAlgn="t"/>
                      <a:endParaRPr lang="en-CA" sz="1800" b="0" i="0" u="none" strike="noStrike">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029255411"/>
                  </a:ext>
                </a:extLst>
              </a:tr>
              <a:tr h="596739">
                <a:tc>
                  <a:txBody>
                    <a:bodyPr/>
                    <a:lstStyle/>
                    <a:p>
                      <a:pPr algn="l" fontAlgn="t"/>
                      <a:endParaRPr lang="en-CA" sz="1800" b="0" i="0" u="none" strike="noStrike">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CA"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475880627"/>
                  </a:ext>
                </a:extLst>
              </a:tr>
              <a:tr h="596739">
                <a:tc>
                  <a:txBody>
                    <a:bodyPr/>
                    <a:lstStyle/>
                    <a:p>
                      <a:pPr algn="l" fontAlgn="t"/>
                      <a:endParaRPr lang="en-CA" sz="1800" b="0" i="0" u="none" strike="noStrike">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CA"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69011920"/>
                  </a:ext>
                </a:extLst>
              </a:tr>
              <a:tr h="596739">
                <a:tc>
                  <a:txBody>
                    <a:bodyPr/>
                    <a:lstStyle/>
                    <a:p>
                      <a:pPr algn="l" fontAlgn="t"/>
                      <a:endParaRPr lang="en-CA" sz="1800" b="0" i="0" u="none" strike="noStrike">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CA"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168100875"/>
                  </a:ext>
                </a:extLst>
              </a:tr>
              <a:tr h="596739">
                <a:tc>
                  <a:txBody>
                    <a:bodyPr/>
                    <a:lstStyle/>
                    <a:p>
                      <a:pPr algn="l" fontAlgn="t"/>
                      <a:endParaRPr lang="en-CA" sz="1800" b="0" i="0" u="none" strike="noStrike">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CA"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973023748"/>
                  </a:ext>
                </a:extLst>
              </a:tr>
            </a:tbl>
          </a:graphicData>
        </a:graphic>
      </p:graphicFrame>
    </p:spTree>
    <p:extLst>
      <p:ext uri="{BB962C8B-B14F-4D97-AF65-F5344CB8AC3E}">
        <p14:creationId xmlns:p14="http://schemas.microsoft.com/office/powerpoint/2010/main" val="39006354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8A02C5-3EBC-4696-855C-8BF1E836D002}"/>
              </a:ext>
            </a:extLst>
          </p:cNvPr>
          <p:cNvSpPr>
            <a:spLocks noGrp="1"/>
          </p:cNvSpPr>
          <p:nvPr>
            <p:ph type="title"/>
          </p:nvPr>
        </p:nvSpPr>
        <p:spPr>
          <a:xfrm>
            <a:off x="465138" y="632779"/>
            <a:ext cx="11533187" cy="410369"/>
          </a:xfrm>
        </p:spPr>
        <p:txBody>
          <a:bodyPr/>
          <a:lstStyle/>
          <a:p>
            <a:r>
              <a:rPr lang="es-ES" dirty="0" err="1"/>
              <a:t>Environment.type</a:t>
            </a:r>
            <a:endParaRPr lang="es-ES" dirty="0"/>
          </a:p>
        </p:txBody>
      </p:sp>
      <p:sp>
        <p:nvSpPr>
          <p:cNvPr id="7" name="Text Placeholder 6">
            <a:extLst>
              <a:ext uri="{FF2B5EF4-FFF2-40B4-BE49-F238E27FC236}">
                <a16:creationId xmlns:a16="http://schemas.microsoft.com/office/drawing/2014/main" id="{562E0DAC-F153-4BAD-9160-AF70D58C1437}"/>
              </a:ext>
            </a:extLst>
          </p:cNvPr>
          <p:cNvSpPr>
            <a:spLocks noGrp="1"/>
          </p:cNvSpPr>
          <p:nvPr>
            <p:ph type="body" sz="quarter" idx="10"/>
          </p:nvPr>
        </p:nvSpPr>
        <p:spPr>
          <a:xfrm>
            <a:off x="465138" y="1408527"/>
            <a:ext cx="11533187" cy="2462213"/>
          </a:xfrm>
        </p:spPr>
        <p:txBody>
          <a:bodyPr/>
          <a:lstStyle/>
          <a:p>
            <a:r>
              <a:rPr lang="es-ES" dirty="0"/>
              <a:t>Permite detectar en qué entorno nos encontramos (</a:t>
            </a:r>
            <a:r>
              <a:rPr lang="es-ES" b="1" dirty="0" err="1"/>
              <a:t>EnvironmentType</a:t>
            </a:r>
            <a:r>
              <a:rPr lang="es-ES" dirty="0"/>
              <a:t>):</a:t>
            </a:r>
          </a:p>
          <a:p>
            <a:pPr marL="342900" indent="-342900">
              <a:buFont typeface="Arial" panose="020B0604020202020204" pitchFamily="34" charset="0"/>
              <a:buChar char="•"/>
            </a:pPr>
            <a:r>
              <a:rPr lang="es-ES" b="1" dirty="0"/>
              <a:t>Test</a:t>
            </a:r>
            <a:r>
              <a:rPr lang="es-ES" dirty="0"/>
              <a:t>: el código se ejecuta desde un test unitario.</a:t>
            </a:r>
          </a:p>
          <a:p>
            <a:pPr marL="342900" indent="-342900">
              <a:buFont typeface="Arial" panose="020B0604020202020204" pitchFamily="34" charset="0"/>
              <a:buChar char="•"/>
            </a:pPr>
            <a:r>
              <a:rPr lang="es-ES" b="1" dirty="0"/>
              <a:t>Local</a:t>
            </a:r>
            <a:r>
              <a:rPr lang="es-ES" dirty="0"/>
              <a:t>: nos encontramos en un equipo de desarrollo donde estamos probando nuestro desarrollo.</a:t>
            </a:r>
          </a:p>
          <a:p>
            <a:pPr marL="342900" indent="-342900">
              <a:buFont typeface="Arial" panose="020B0604020202020204" pitchFamily="34" charset="0"/>
              <a:buChar char="•"/>
            </a:pPr>
            <a:r>
              <a:rPr lang="es-ES" b="1" dirty="0"/>
              <a:t>SharePoint</a:t>
            </a:r>
            <a:r>
              <a:rPr lang="es-ES" dirty="0"/>
              <a:t>: el </a:t>
            </a:r>
            <a:r>
              <a:rPr lang="es-ES" dirty="0" err="1"/>
              <a:t>framework</a:t>
            </a:r>
            <a:r>
              <a:rPr lang="es-ES" dirty="0"/>
              <a:t> se ha cargado en una página de SharePoint.</a:t>
            </a:r>
          </a:p>
          <a:p>
            <a:pPr marL="342900" indent="-342900">
              <a:buFont typeface="Arial" panose="020B0604020202020204" pitchFamily="34" charset="0"/>
              <a:buChar char="•"/>
            </a:pPr>
            <a:r>
              <a:rPr lang="es-ES" b="1" dirty="0" err="1"/>
              <a:t>ClassicSharePoint</a:t>
            </a:r>
            <a:r>
              <a:rPr lang="es-ES" dirty="0"/>
              <a:t>: el </a:t>
            </a:r>
            <a:r>
              <a:rPr lang="es-ES" dirty="0" err="1"/>
              <a:t>framework</a:t>
            </a:r>
            <a:r>
              <a:rPr lang="es-ES" dirty="0"/>
              <a:t> se ha cargado en una página basada en el modelo clásico de páginas de SharePoint.</a:t>
            </a:r>
          </a:p>
          <a:p>
            <a:pPr marL="342900" indent="-342900">
              <a:buFont typeface="Arial" panose="020B0604020202020204" pitchFamily="34" charset="0"/>
              <a:buChar char="•"/>
            </a:pPr>
            <a:endParaRPr lang="es-ES" dirty="0"/>
          </a:p>
        </p:txBody>
      </p:sp>
      <p:pic>
        <p:nvPicPr>
          <p:cNvPr id="10" name="Picture 9">
            <a:extLst>
              <a:ext uri="{FF2B5EF4-FFF2-40B4-BE49-F238E27FC236}">
                <a16:creationId xmlns:a16="http://schemas.microsoft.com/office/drawing/2014/main" id="{406B25B6-50F8-4C2C-98BE-38EE404D0D7B}"/>
              </a:ext>
            </a:extLst>
          </p:cNvPr>
          <p:cNvPicPr>
            <a:picLocks noChangeAspect="1"/>
          </p:cNvPicPr>
          <p:nvPr/>
        </p:nvPicPr>
        <p:blipFill>
          <a:blip r:embed="rId2"/>
          <a:stretch>
            <a:fillRect/>
          </a:stretch>
        </p:blipFill>
        <p:spPr>
          <a:xfrm>
            <a:off x="465138" y="3928342"/>
            <a:ext cx="7204638" cy="1161078"/>
          </a:xfrm>
          <a:prstGeom prst="rect">
            <a:avLst/>
          </a:prstGeom>
        </p:spPr>
      </p:pic>
    </p:spTree>
    <p:extLst>
      <p:ext uri="{BB962C8B-B14F-4D97-AF65-F5344CB8AC3E}">
        <p14:creationId xmlns:p14="http://schemas.microsoft.com/office/powerpoint/2010/main" val="29253722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8A02C5-3EBC-4696-855C-8BF1E836D002}"/>
              </a:ext>
            </a:extLst>
          </p:cNvPr>
          <p:cNvSpPr>
            <a:spLocks noGrp="1"/>
          </p:cNvSpPr>
          <p:nvPr>
            <p:ph type="title"/>
          </p:nvPr>
        </p:nvSpPr>
        <p:spPr/>
        <p:txBody>
          <a:bodyPr/>
          <a:lstStyle/>
          <a:p>
            <a:r>
              <a:rPr lang="es-ES" dirty="0" err="1"/>
              <a:t>PnP</a:t>
            </a:r>
            <a:r>
              <a:rPr lang="es-ES" dirty="0"/>
              <a:t> JavaScript Core</a:t>
            </a:r>
          </a:p>
        </p:txBody>
      </p:sp>
      <p:sp>
        <p:nvSpPr>
          <p:cNvPr id="7" name="Text Placeholder 6">
            <a:extLst>
              <a:ext uri="{FF2B5EF4-FFF2-40B4-BE49-F238E27FC236}">
                <a16:creationId xmlns:a16="http://schemas.microsoft.com/office/drawing/2014/main" id="{562E0DAC-F153-4BAD-9160-AF70D58C1437}"/>
              </a:ext>
            </a:extLst>
          </p:cNvPr>
          <p:cNvSpPr>
            <a:spLocks noGrp="1"/>
          </p:cNvSpPr>
          <p:nvPr>
            <p:ph type="body" sz="quarter" idx="10"/>
          </p:nvPr>
        </p:nvSpPr>
        <p:spPr>
          <a:xfrm>
            <a:off x="465138" y="1919804"/>
            <a:ext cx="11533187" cy="677108"/>
          </a:xfrm>
        </p:spPr>
        <p:txBody>
          <a:bodyPr/>
          <a:lstStyle/>
          <a:p>
            <a:pPr marL="342900" indent="-342900">
              <a:buFont typeface="Arial" panose="020B0604020202020204" pitchFamily="34" charset="0"/>
              <a:buChar char="•"/>
            </a:pPr>
            <a:r>
              <a:rPr lang="es-ES" dirty="0"/>
              <a:t>Librearía con utilidades para conectar con SharePoint de una forma más natural.</a:t>
            </a:r>
          </a:p>
          <a:p>
            <a:pPr marL="342900" indent="-342900">
              <a:buFont typeface="Arial" panose="020B0604020202020204" pitchFamily="34" charset="0"/>
              <a:buChar char="•"/>
            </a:pPr>
            <a:r>
              <a:rPr lang="es-ES" dirty="0"/>
              <a:t>No necesitamos conocer la estructura de REST de SharePoint.</a:t>
            </a:r>
          </a:p>
        </p:txBody>
      </p:sp>
      <p:pic>
        <p:nvPicPr>
          <p:cNvPr id="2" name="Picture 1">
            <a:extLst>
              <a:ext uri="{FF2B5EF4-FFF2-40B4-BE49-F238E27FC236}">
                <a16:creationId xmlns:a16="http://schemas.microsoft.com/office/drawing/2014/main" id="{ED78C756-AB38-45CC-B42C-00373438A971}"/>
              </a:ext>
            </a:extLst>
          </p:cNvPr>
          <p:cNvPicPr>
            <a:picLocks noChangeAspect="1"/>
          </p:cNvPicPr>
          <p:nvPr/>
        </p:nvPicPr>
        <p:blipFill>
          <a:blip r:embed="rId2"/>
          <a:stretch>
            <a:fillRect/>
          </a:stretch>
        </p:blipFill>
        <p:spPr>
          <a:xfrm>
            <a:off x="465138" y="2992898"/>
            <a:ext cx="11645857" cy="1431618"/>
          </a:xfrm>
          <a:prstGeom prst="rect">
            <a:avLst/>
          </a:prstGeom>
        </p:spPr>
      </p:pic>
    </p:spTree>
    <p:extLst>
      <p:ext uri="{BB962C8B-B14F-4D97-AF65-F5344CB8AC3E}">
        <p14:creationId xmlns:p14="http://schemas.microsoft.com/office/powerpoint/2010/main" val="20561826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6B545-91ED-4AFD-A23D-A54956C85073}"/>
              </a:ext>
            </a:extLst>
          </p:cNvPr>
          <p:cNvSpPr>
            <a:spLocks noGrp="1"/>
          </p:cNvSpPr>
          <p:nvPr>
            <p:ph type="title"/>
          </p:nvPr>
        </p:nvSpPr>
        <p:spPr/>
        <p:txBody>
          <a:bodyPr/>
          <a:lstStyle/>
          <a:p>
            <a:r>
              <a:rPr lang="en-US" b="1" dirty="0" err="1"/>
              <a:t>GraphHttpClient</a:t>
            </a:r>
            <a:r>
              <a:rPr lang="en-US" b="1" dirty="0"/>
              <a:t> </a:t>
            </a:r>
            <a:endParaRPr lang="es-ES" dirty="0"/>
          </a:p>
        </p:txBody>
      </p:sp>
      <p:sp>
        <p:nvSpPr>
          <p:cNvPr id="3" name="Text Placeholder 2">
            <a:extLst>
              <a:ext uri="{FF2B5EF4-FFF2-40B4-BE49-F238E27FC236}">
                <a16:creationId xmlns:a16="http://schemas.microsoft.com/office/drawing/2014/main" id="{983038EA-BB97-4C80-BE8F-3EE7BD5121F5}"/>
              </a:ext>
            </a:extLst>
          </p:cNvPr>
          <p:cNvSpPr>
            <a:spLocks noGrp="1"/>
          </p:cNvSpPr>
          <p:nvPr>
            <p:ph type="body" sz="quarter" idx="10"/>
          </p:nvPr>
        </p:nvSpPr>
        <p:spPr>
          <a:xfrm>
            <a:off x="465138" y="1919804"/>
            <a:ext cx="11533187" cy="2250262"/>
          </a:xfrm>
        </p:spPr>
        <p:txBody>
          <a:bodyPr/>
          <a:lstStyle/>
          <a:p>
            <a:pPr marL="342900" indent="-342900">
              <a:buFont typeface="Arial" panose="020B0604020202020204" pitchFamily="34" charset="0"/>
              <a:buChar char="•"/>
            </a:pPr>
            <a:r>
              <a:rPr lang="es-ES" dirty="0"/>
              <a:t>Cliente para consumir Microsoft </a:t>
            </a:r>
            <a:r>
              <a:rPr lang="es-ES" dirty="0" err="1"/>
              <a:t>Graph</a:t>
            </a:r>
            <a:r>
              <a:rPr lang="es-ES" dirty="0"/>
              <a:t> desde </a:t>
            </a:r>
            <a:r>
              <a:rPr lang="es-ES" dirty="0" err="1"/>
              <a:t>SPFx</a:t>
            </a:r>
            <a:r>
              <a:rPr lang="es-ES" dirty="0"/>
              <a:t>.</a:t>
            </a:r>
          </a:p>
          <a:p>
            <a:pPr marL="342900" indent="-342900">
              <a:buFont typeface="Arial" panose="020B0604020202020204" pitchFamily="34" charset="0"/>
              <a:buChar char="•"/>
            </a:pPr>
            <a:r>
              <a:rPr lang="es-ES" dirty="0"/>
              <a:t>Abstrae del flujo de autorización de tokens.</a:t>
            </a:r>
          </a:p>
          <a:p>
            <a:pPr marL="342900" indent="-342900">
              <a:buFont typeface="Arial" panose="020B0604020202020204" pitchFamily="34" charset="0"/>
              <a:buChar char="•"/>
            </a:pPr>
            <a:r>
              <a:rPr lang="it-IT" sz="2000" dirty="0"/>
              <a:t>/_api/SP.OAuth.Token/Acquire</a:t>
            </a:r>
          </a:p>
          <a:p>
            <a:pPr marL="342900" indent="-342900">
              <a:buFont typeface="Arial" panose="020B0604020202020204" pitchFamily="34" charset="0"/>
              <a:buChar char="•"/>
            </a:pPr>
            <a:r>
              <a:rPr lang="it-IT" sz="2000" dirty="0"/>
              <a:t>Restricciones:</a:t>
            </a:r>
          </a:p>
          <a:p>
            <a:pPr marL="571500" lvl="1" indent="-342900">
              <a:buFont typeface="Arial" panose="020B0604020202020204" pitchFamily="34" charset="0"/>
              <a:buChar char="•"/>
            </a:pPr>
            <a:r>
              <a:rPr lang="it-IT" sz="2000" dirty="0"/>
              <a:t>Lectura/Escritura grupos (Group.ReadWrite.All).</a:t>
            </a:r>
          </a:p>
          <a:p>
            <a:pPr marL="571500" lvl="1" indent="-342900">
              <a:buFont typeface="Arial" panose="020B0604020202020204" pitchFamily="34" charset="0"/>
              <a:buChar char="•"/>
            </a:pPr>
            <a:r>
              <a:rPr lang="it-IT" sz="2000" dirty="0"/>
              <a:t>Lectura informes de uso (Reports.Read.All).</a:t>
            </a:r>
          </a:p>
          <a:p>
            <a:pPr marL="342900" indent="-342900">
              <a:buFont typeface="Arial" panose="020B0604020202020204" pitchFamily="34" charset="0"/>
              <a:buChar char="•"/>
            </a:pPr>
            <a:endParaRPr lang="it-IT" sz="1200" dirty="0"/>
          </a:p>
          <a:p>
            <a:pPr marL="571500" lvl="1" indent="-342900">
              <a:buFont typeface="Arial" panose="020B0604020202020204" pitchFamily="34" charset="0"/>
              <a:buChar char="•"/>
            </a:pPr>
            <a:endParaRPr lang="es-ES" dirty="0"/>
          </a:p>
          <a:p>
            <a:r>
              <a:rPr lang="es-ES" dirty="0"/>
              <a:t> </a:t>
            </a:r>
          </a:p>
        </p:txBody>
      </p:sp>
      <p:graphicFrame>
        <p:nvGraphicFramePr>
          <p:cNvPr id="7" name="Table 6">
            <a:extLst>
              <a:ext uri="{FF2B5EF4-FFF2-40B4-BE49-F238E27FC236}">
                <a16:creationId xmlns:a16="http://schemas.microsoft.com/office/drawing/2014/main" id="{AF75D059-C2FD-428F-AA23-8EE5EBC96289}"/>
              </a:ext>
            </a:extLst>
          </p:cNvPr>
          <p:cNvGraphicFramePr>
            <a:graphicFrameLocks noGrp="1"/>
          </p:cNvGraphicFramePr>
          <p:nvPr>
            <p:extLst>
              <p:ext uri="{D42A27DB-BD31-4B8C-83A1-F6EECF244321}">
                <p14:modId xmlns:p14="http://schemas.microsoft.com/office/powerpoint/2010/main" val="1319964991"/>
              </p:ext>
            </p:extLst>
          </p:nvPr>
        </p:nvGraphicFramePr>
        <p:xfrm>
          <a:off x="341644" y="4860509"/>
          <a:ext cx="11656681" cy="1188720"/>
        </p:xfrm>
        <a:graphic>
          <a:graphicData uri="http://schemas.openxmlformats.org/drawingml/2006/table">
            <a:tbl>
              <a:tblPr firstRow="1" bandRow="1">
                <a:tableStyleId>{2D5ABB26-0587-4C30-8999-92F81FD0307C}</a:tableStyleId>
              </a:tblPr>
              <a:tblGrid>
                <a:gridCol w="11656681">
                  <a:extLst>
                    <a:ext uri="{9D8B030D-6E8A-4147-A177-3AD203B41FA5}">
                      <a16:colId xmlns:a16="http://schemas.microsoft.com/office/drawing/2014/main" val="3271380717"/>
                    </a:ext>
                  </a:extLst>
                </a:gridCol>
              </a:tblGrid>
              <a:tr h="370840">
                <a:tc>
                  <a:txBody>
                    <a:bodyPr/>
                    <a:lstStyle/>
                    <a:p>
                      <a:r>
                        <a:rPr lang="en-US" dirty="0" err="1">
                          <a:effectLst/>
                        </a:rPr>
                        <a:t>this.context.</a:t>
                      </a:r>
                      <a:r>
                        <a:rPr lang="en-US" b="1" dirty="0" err="1">
                          <a:effectLst/>
                        </a:rPr>
                        <a:t>graphHttpClient</a:t>
                      </a:r>
                      <a:r>
                        <a:rPr lang="en-US" dirty="0" err="1">
                          <a:effectLst/>
                        </a:rPr>
                        <a:t>.get</a:t>
                      </a:r>
                      <a:r>
                        <a:rPr lang="en-US" dirty="0">
                          <a:effectLst/>
                        </a:rPr>
                        <a:t>("v1.0/groups?$select=</a:t>
                      </a:r>
                      <a:r>
                        <a:rPr lang="en-US" dirty="0" err="1">
                          <a:effectLst/>
                        </a:rPr>
                        <a:t>displayName</a:t>
                      </a:r>
                      <a:r>
                        <a:rPr lang="en-US" dirty="0">
                          <a:effectLst/>
                        </a:rPr>
                        <a:t>", GraphHttpClient.configurations.v1) .then((response: </a:t>
                      </a:r>
                      <a:r>
                        <a:rPr lang="en-US" dirty="0" err="1">
                          <a:effectLst/>
                        </a:rPr>
                        <a:t>GraphHttpClientResponse</a:t>
                      </a:r>
                      <a:r>
                        <a:rPr lang="en-US" dirty="0">
                          <a:effectLst/>
                        </a:rPr>
                        <a:t>): Promise&lt;any&gt; =&gt; { </a:t>
                      </a:r>
                    </a:p>
                    <a:p>
                      <a:pPr lvl="1"/>
                      <a:r>
                        <a:rPr lang="en-US" dirty="0">
                          <a:effectLst/>
                        </a:rPr>
                        <a:t>return </a:t>
                      </a:r>
                      <a:r>
                        <a:rPr lang="en-US" dirty="0" err="1">
                          <a:effectLst/>
                        </a:rPr>
                        <a:t>response.json</a:t>
                      </a:r>
                      <a:r>
                        <a:rPr lang="en-US" dirty="0">
                          <a:effectLst/>
                        </a:rPr>
                        <a:t>(); </a:t>
                      </a:r>
                    </a:p>
                    <a:p>
                      <a:pPr lvl="0"/>
                      <a:r>
                        <a:rPr lang="en-US" dirty="0">
                          <a:effectLst/>
                        </a:rPr>
                        <a:t>}) .then((data: any): void =&gt; { // ... }); </a:t>
                      </a:r>
                      <a:endParaRPr lang="es-ES" dirty="0"/>
                    </a:p>
                  </a:txBody>
                  <a:tcPr/>
                </a:tc>
                <a:extLst>
                  <a:ext uri="{0D108BD9-81ED-4DB2-BD59-A6C34878D82A}">
                    <a16:rowId xmlns:a16="http://schemas.microsoft.com/office/drawing/2014/main" val="2801081303"/>
                  </a:ext>
                </a:extLst>
              </a:tr>
            </a:tbl>
          </a:graphicData>
        </a:graphic>
      </p:graphicFrame>
    </p:spTree>
    <p:extLst>
      <p:ext uri="{BB962C8B-B14F-4D97-AF65-F5344CB8AC3E}">
        <p14:creationId xmlns:p14="http://schemas.microsoft.com/office/powerpoint/2010/main" val="169548527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19FA5-2FA6-4DBF-866F-E38992155FC1}"/>
              </a:ext>
            </a:extLst>
          </p:cNvPr>
          <p:cNvSpPr>
            <a:spLocks noGrp="1"/>
          </p:cNvSpPr>
          <p:nvPr>
            <p:ph type="title"/>
          </p:nvPr>
        </p:nvSpPr>
        <p:spPr/>
        <p:txBody>
          <a:bodyPr/>
          <a:lstStyle/>
          <a:p>
            <a:r>
              <a:rPr lang="es-ES" dirty="0" err="1"/>
              <a:t>API’s</a:t>
            </a:r>
            <a:r>
              <a:rPr lang="es-ES" dirty="0"/>
              <a:t> protegidas con AAD</a:t>
            </a:r>
          </a:p>
        </p:txBody>
      </p:sp>
      <p:sp>
        <p:nvSpPr>
          <p:cNvPr id="3" name="Text Placeholder 2">
            <a:extLst>
              <a:ext uri="{FF2B5EF4-FFF2-40B4-BE49-F238E27FC236}">
                <a16:creationId xmlns:a16="http://schemas.microsoft.com/office/drawing/2014/main" id="{98E38BB1-29B9-41E5-B26B-14D28FBC6133}"/>
              </a:ext>
            </a:extLst>
          </p:cNvPr>
          <p:cNvSpPr>
            <a:spLocks noGrp="1"/>
          </p:cNvSpPr>
          <p:nvPr>
            <p:ph type="body" sz="quarter" idx="10"/>
          </p:nvPr>
        </p:nvSpPr>
        <p:spPr>
          <a:xfrm>
            <a:off x="465138" y="1919804"/>
            <a:ext cx="11533187" cy="2031325"/>
          </a:xfrm>
        </p:spPr>
        <p:txBody>
          <a:bodyPr/>
          <a:lstStyle/>
          <a:p>
            <a:pPr marL="342900" indent="-342900">
              <a:buFont typeface="Arial" panose="020B0604020202020204" pitchFamily="34" charset="0"/>
              <a:buChar char="•"/>
            </a:pPr>
            <a:r>
              <a:rPr lang="es-ES" dirty="0"/>
              <a:t>Consumir </a:t>
            </a:r>
            <a:r>
              <a:rPr lang="es-ES" dirty="0" err="1"/>
              <a:t>API’s</a:t>
            </a:r>
            <a:r>
              <a:rPr lang="es-ES" dirty="0"/>
              <a:t> </a:t>
            </a:r>
            <a:r>
              <a:rPr lang="es-ES" dirty="0" err="1"/>
              <a:t>securizadas</a:t>
            </a:r>
            <a:r>
              <a:rPr lang="es-ES" dirty="0"/>
              <a:t> con AAD a través de ADAL (por ejemplo </a:t>
            </a:r>
            <a:r>
              <a:rPr lang="es-ES" dirty="0" err="1"/>
              <a:t>Graph</a:t>
            </a:r>
            <a:r>
              <a:rPr lang="es-ES" dirty="0"/>
              <a:t>).</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r>
              <a:rPr lang="es-ES" dirty="0">
                <a:hlinkClick r:id="rId2"/>
              </a:rPr>
              <a:t>https://docs.microsoft.com/en-us/sharepoint/dev/spfx/web-parts/guidance/connect-to-api-secured-with-aad</a:t>
            </a:r>
            <a:r>
              <a:rPr lang="es-ES" dirty="0"/>
              <a:t>  </a:t>
            </a:r>
          </a:p>
          <a:p>
            <a:pPr marL="342900" indent="-342900">
              <a:buFont typeface="Arial" panose="020B0604020202020204" pitchFamily="34" charset="0"/>
              <a:buChar char="•"/>
            </a:pPr>
            <a:r>
              <a:rPr lang="es-ES" dirty="0">
                <a:hlinkClick r:id="rId3"/>
              </a:rPr>
              <a:t>https://docs.microsoft.com/en-us/sharepoint/dev/spfx/web-parts/guidance/call-microsoft-graph-from-your-web-part</a:t>
            </a:r>
            <a:r>
              <a:rPr lang="es-ES" dirty="0"/>
              <a:t> </a:t>
            </a:r>
          </a:p>
        </p:txBody>
      </p:sp>
    </p:spTree>
    <p:extLst>
      <p:ext uri="{BB962C8B-B14F-4D97-AF65-F5344CB8AC3E}">
        <p14:creationId xmlns:p14="http://schemas.microsoft.com/office/powerpoint/2010/main" val="12916909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Enjoy the Bootcamp</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generated with high confidence">
            <a:extLst>
              <a:ext uri="{FF2B5EF4-FFF2-40B4-BE49-F238E27FC236}">
                <a16:creationId xmlns:a16="http://schemas.microsoft.com/office/drawing/2014/main" id="{502EF691-703D-425E-AE32-1466A20FDC06}"/>
              </a:ext>
            </a:extLst>
          </p:cNvPr>
          <p:cNvPicPr>
            <a:picLocks noChangeAspect="1"/>
          </p:cNvPicPr>
          <p:nvPr/>
        </p:nvPicPr>
        <p:blipFill rotWithShape="1">
          <a:blip r:embed="rId3"/>
          <a:srcRect l="3926" t="16184" r="79666" b="16184"/>
          <a:stretch/>
        </p:blipFill>
        <p:spPr>
          <a:xfrm>
            <a:off x="465138" y="2240454"/>
            <a:ext cx="1024764" cy="1137236"/>
          </a:xfrm>
          <a:prstGeom prst="rect">
            <a:avLst/>
          </a:prstGeom>
        </p:spPr>
      </p:pic>
    </p:spTree>
    <p:extLst>
      <p:ext uri="{BB962C8B-B14F-4D97-AF65-F5344CB8AC3E}">
        <p14:creationId xmlns:p14="http://schemas.microsoft.com/office/powerpoint/2010/main" val="648176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42065" y="1"/>
            <a:ext cx="10494410" cy="6994524"/>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31089" y="0"/>
            <a:ext cx="7776950" cy="6994525"/>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899478"/>
            <a:ext cx="7604124" cy="928370"/>
          </a:xfrm>
        </p:spPr>
        <p:txBody>
          <a:bodyPr/>
          <a:lstStyle/>
          <a:p>
            <a:r>
              <a:rPr lang="en-US" dirty="0"/>
              <a:t>Call to action</a:t>
            </a:r>
          </a:p>
        </p:txBody>
      </p:sp>
      <p:sp>
        <p:nvSpPr>
          <p:cNvPr id="2" name="Rectangle 1">
            <a:extLst>
              <a:ext uri="{FF2B5EF4-FFF2-40B4-BE49-F238E27FC236}">
                <a16:creationId xmlns:a16="http://schemas.microsoft.com/office/drawing/2014/main" id="{762CFC33-AAB0-42A4-8CDC-DB5395DB3ED7}"/>
              </a:ext>
            </a:extLst>
          </p:cNvPr>
          <p:cNvSpPr/>
          <p:nvPr/>
        </p:nvSpPr>
        <p:spPr>
          <a:xfrm>
            <a:off x="-1" y="-691604"/>
            <a:ext cx="12436475" cy="600164"/>
          </a:xfrm>
          <a:prstGeom prst="rect">
            <a:avLst/>
          </a:prstGeom>
          <a:solidFill>
            <a:srgbClr val="FFFF00"/>
          </a:solidFill>
        </p:spPr>
        <p:txBody>
          <a:bodyPr wrap="square">
            <a:spAutoFit/>
          </a:bodyPr>
          <a:lstStyle/>
          <a:p>
            <a:r>
              <a:rPr lang="en-US" sz="1100" dirty="0">
                <a:solidFill>
                  <a:schemeClr val="accent2"/>
                </a:solidFill>
              </a:rPr>
              <a:t>(Recommendation to Bootcamp organizers and speakers: This slide can be used at the end of the Bootcamp to have attendees to fill online feedback form and recommendation for their ongoing learning and app development on Office 365 platform. Please keep the first three bullet points, you can update the last bullet point to be the user group or community that you are leading that you’d like attendees to join and learn more. Please keep the first feedback bullet point at the top and feel free to re-arrange the rest of bullet point orders. Thanks.</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65138" y="2978651"/>
            <a:ext cx="45720" cy="137160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Join Office 365 developer program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4"/>
              </a:rPr>
              <a:t>https://dev.office.com/devprogram</a:t>
            </a:r>
            <a:r>
              <a:rPr lang="en-US" sz="2400" dirty="0">
                <a:solidFill>
                  <a:schemeClr val="tx2"/>
                </a:solidFill>
                <a:latin typeface="Segoe UI Semilight" panose="020B0402040204020203" pitchFamily="34" charset="0"/>
                <a:cs typeface="Segoe UI Semilight" panose="020B0402040204020203" pitchFamily="34" charset="0"/>
              </a:rPr>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to leverage all resources for Office 365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65138" y="4523404"/>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65138" y="5428076"/>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Attend MVP led local community events to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65138" y="1974501"/>
            <a:ext cx="45720" cy="830997"/>
          </a:xfrm>
          <a:prstGeom prst="rect">
            <a:avLst/>
          </a:prstGeom>
          <a:solidFill>
            <a:schemeClr val="accent1"/>
          </a:solidFill>
        </p:spPr>
        <p:txBody>
          <a:bodyPr wrap="none" lIns="457200" anchor="ctr" anchorCtr="0">
            <a:noAutofit/>
          </a:bodyPr>
          <a:lstStyle/>
          <a:p>
            <a:pPr marL="0" lvl="1" indent="0">
              <a:spcBef>
                <a:spcPts val="3000"/>
              </a:spcBef>
              <a:buFont typeface="Wingdings" panose="05000000000000000000" pitchFamily="2" charset="2"/>
              <a:buNone/>
            </a:pPr>
            <a:r>
              <a:rPr lang="en-US" sz="2400" dirty="0">
                <a:solidFill>
                  <a:schemeClr val="tx2"/>
                </a:solidFill>
                <a:latin typeface="Segoe UI Semilight" panose="020B0402040204020203" pitchFamily="34" charset="0"/>
                <a:cs typeface="Segoe UI Semilight" panose="020B0402040204020203" pitchFamily="34" charset="0"/>
              </a:rPr>
              <a:t>Share your feedback on Bootcamp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5"/>
              </a:rPr>
              <a:t>https://aka.ms/o365devbootcampfeedback</a:t>
            </a:r>
            <a:r>
              <a:rPr lang="en-US" sz="2400" dirty="0">
                <a:solidFill>
                  <a:schemeClr val="tx2"/>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650329" y="6502318"/>
            <a:ext cx="785264" cy="372394"/>
          </a:xfrm>
        </p:spPr>
        <p:txBody>
          <a:bodyPr/>
          <a:lstStyle/>
          <a:p>
            <a:fld id="{88CB616A-2EDE-4F93-81C7-BE29C9C217CB}" type="slidenum">
              <a:rPr lang="es-ES" smtClean="0"/>
              <a:pPr/>
              <a:t>3</a:t>
            </a:fld>
            <a:endParaRPr lang="es-E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 y="21418"/>
            <a:ext cx="12434711" cy="6994528"/>
          </a:xfrm>
          <a:prstGeom prst="rect">
            <a:avLst/>
          </a:prstGeom>
        </p:spPr>
      </p:pic>
      <p:sp>
        <p:nvSpPr>
          <p:cNvPr id="6" name="TextBox 5"/>
          <p:cNvSpPr txBox="1"/>
          <p:nvPr/>
        </p:nvSpPr>
        <p:spPr>
          <a:xfrm>
            <a:off x="341638" y="2523180"/>
            <a:ext cx="6026054" cy="542399"/>
          </a:xfrm>
          <a:prstGeom prst="rect">
            <a:avLst/>
          </a:prstGeom>
          <a:solidFill>
            <a:srgbClr val="202020"/>
          </a:solidFill>
        </p:spPr>
        <p:txBody>
          <a:bodyPr wrap="square" rtlCol="0">
            <a:spAutoFit/>
          </a:bodyPr>
          <a:lstStyle/>
          <a:p>
            <a:r>
              <a:rPr lang="es-ES" sz="2856" dirty="0">
                <a:solidFill>
                  <a:srgbClr val="01DBFF"/>
                </a:solidFill>
              </a:rPr>
              <a:t>http://geeks.ms/</a:t>
            </a:r>
            <a:r>
              <a:rPr lang="es-ES" sz="2856" dirty="0">
                <a:solidFill>
                  <a:schemeClr val="bg1"/>
                </a:solidFill>
              </a:rPr>
              <a:t>rockyouroffice365</a:t>
            </a:r>
          </a:p>
        </p:txBody>
      </p:sp>
    </p:spTree>
    <p:extLst>
      <p:ext uri="{BB962C8B-B14F-4D97-AF65-F5344CB8AC3E}">
        <p14:creationId xmlns:p14="http://schemas.microsoft.com/office/powerpoint/2010/main" val="914395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EDB7F2-D0A1-4CC0-BE2A-D134B4811414}"/>
              </a:ext>
            </a:extLst>
          </p:cNvPr>
          <p:cNvSpPr>
            <a:spLocks noGrp="1"/>
          </p:cNvSpPr>
          <p:nvPr>
            <p:ph type="title"/>
          </p:nvPr>
        </p:nvSpPr>
        <p:spPr/>
        <p:txBody>
          <a:bodyPr/>
          <a:lstStyle/>
          <a:p>
            <a:r>
              <a:rPr lang="es-ES" dirty="0" err="1"/>
              <a:t>SPFx+React</a:t>
            </a:r>
            <a:endParaRPr lang="es-ES" dirty="0"/>
          </a:p>
        </p:txBody>
      </p:sp>
      <p:sp>
        <p:nvSpPr>
          <p:cNvPr id="6" name="Text Placeholder 5">
            <a:extLst>
              <a:ext uri="{FF2B5EF4-FFF2-40B4-BE49-F238E27FC236}">
                <a16:creationId xmlns:a16="http://schemas.microsoft.com/office/drawing/2014/main" id="{8937BAEF-0C0F-4EF2-BA4D-0258D8B87275}"/>
              </a:ext>
            </a:extLst>
          </p:cNvPr>
          <p:cNvSpPr>
            <a:spLocks noGrp="1"/>
          </p:cNvSpPr>
          <p:nvPr>
            <p:ph type="body" sz="quarter" idx="12"/>
          </p:nvPr>
        </p:nvSpPr>
        <p:spPr/>
        <p:txBody>
          <a:bodyPr/>
          <a:lstStyle/>
          <a:p>
            <a:r>
              <a:rPr lang="es-ES" dirty="0"/>
              <a:t>Conceptos y </a:t>
            </a:r>
            <a:r>
              <a:rPr lang="es-ES" dirty="0" err="1"/>
              <a:t>LifeCycle</a:t>
            </a:r>
            <a:endParaRPr lang="es-ES" dirty="0"/>
          </a:p>
        </p:txBody>
      </p:sp>
      <p:pic>
        <p:nvPicPr>
          <p:cNvPr id="8" name="Picture 7" descr="A screenshot of a computer screen&#10;&#10;Description generated with very high confidence">
            <a:extLst>
              <a:ext uri="{FF2B5EF4-FFF2-40B4-BE49-F238E27FC236}">
                <a16:creationId xmlns:a16="http://schemas.microsoft.com/office/drawing/2014/main" id="{B12D946E-5CA5-4E0E-9AC3-C9E05C824E4B}"/>
              </a:ext>
            </a:extLst>
          </p:cNvPr>
          <p:cNvPicPr>
            <a:picLocks noChangeAspect="1"/>
          </p:cNvPicPr>
          <p:nvPr/>
        </p:nvPicPr>
        <p:blipFill rotWithShape="1">
          <a:blip r:embed="rId2"/>
          <a:srcRect r="35738"/>
          <a:stretch/>
        </p:blipFill>
        <p:spPr>
          <a:xfrm>
            <a:off x="4958568" y="322643"/>
            <a:ext cx="7026954" cy="6325016"/>
          </a:xfrm>
          <a:prstGeom prst="rect">
            <a:avLst/>
          </a:prstGeom>
        </p:spPr>
      </p:pic>
    </p:spTree>
    <p:extLst>
      <p:ext uri="{BB962C8B-B14F-4D97-AF65-F5344CB8AC3E}">
        <p14:creationId xmlns:p14="http://schemas.microsoft.com/office/powerpoint/2010/main" val="3988126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CAA657E-4880-4E4D-B717-1228B1B025E3}"/>
              </a:ext>
            </a:extLst>
          </p:cNvPr>
          <p:cNvSpPr>
            <a:spLocks noGrp="1"/>
          </p:cNvSpPr>
          <p:nvPr>
            <p:ph type="title"/>
          </p:nvPr>
        </p:nvSpPr>
        <p:spPr/>
        <p:txBody>
          <a:bodyPr/>
          <a:lstStyle/>
          <a:p>
            <a:r>
              <a:rPr lang="es-ES" dirty="0"/>
              <a:t>Desarrollo basado en componentes web con </a:t>
            </a:r>
            <a:r>
              <a:rPr lang="es-ES" dirty="0" err="1"/>
              <a:t>React</a:t>
            </a:r>
            <a:endParaRPr lang="es-ES" dirty="0"/>
          </a:p>
        </p:txBody>
      </p:sp>
      <p:sp>
        <p:nvSpPr>
          <p:cNvPr id="9" name="Text Placeholder 8">
            <a:extLst>
              <a:ext uri="{FF2B5EF4-FFF2-40B4-BE49-F238E27FC236}">
                <a16:creationId xmlns:a16="http://schemas.microsoft.com/office/drawing/2014/main" id="{4E1AEBE9-F389-4D2D-8F0D-CDDE45CC0C5A}"/>
              </a:ext>
            </a:extLst>
          </p:cNvPr>
          <p:cNvSpPr>
            <a:spLocks noGrp="1"/>
          </p:cNvSpPr>
          <p:nvPr>
            <p:ph type="body" sz="quarter" idx="10"/>
          </p:nvPr>
        </p:nvSpPr>
        <p:spPr>
          <a:xfrm>
            <a:off x="465138" y="1919804"/>
            <a:ext cx="5886501" cy="3520964"/>
          </a:xfrm>
        </p:spPr>
        <p:txBody>
          <a:bodyPr/>
          <a:lstStyle/>
          <a:p>
            <a:pPr marL="342900" indent="-342900">
              <a:buFont typeface="Arial" panose="020B0604020202020204" pitchFamily="34" charset="0"/>
              <a:buChar char="•"/>
            </a:pPr>
            <a:r>
              <a:rPr lang="es-ES" sz="2400" dirty="0"/>
              <a:t>Dividir la interfaz en componentes atómicos.</a:t>
            </a:r>
          </a:p>
          <a:p>
            <a:pPr marL="342900" indent="-342900">
              <a:buFont typeface="Arial" panose="020B0604020202020204" pitchFamily="34" charset="0"/>
              <a:buChar char="•"/>
            </a:pPr>
            <a:r>
              <a:rPr lang="es-ES" sz="2400" dirty="0"/>
              <a:t>Cada componente es responsable de implementar una funcionalidad.</a:t>
            </a:r>
          </a:p>
          <a:p>
            <a:pPr marL="342900" indent="-342900">
              <a:buFont typeface="Arial" panose="020B0604020202020204" pitchFamily="34" charset="0"/>
              <a:buChar char="•"/>
            </a:pPr>
            <a:r>
              <a:rPr lang="es-ES" sz="2400" dirty="0"/>
              <a:t>No conoce los componentes superiores que lo encapsulan.</a:t>
            </a:r>
          </a:p>
          <a:p>
            <a:pPr marL="342900" indent="-342900">
              <a:buFont typeface="Arial" panose="020B0604020202020204" pitchFamily="34" charset="0"/>
              <a:buChar char="•"/>
            </a:pPr>
            <a:r>
              <a:rPr lang="es-ES" sz="2400" dirty="0"/>
              <a:t>Solo conoce los controles hijos.</a:t>
            </a:r>
          </a:p>
          <a:p>
            <a:pPr marL="342900" indent="-342900">
              <a:buFont typeface="Arial" panose="020B0604020202020204" pitchFamily="34" charset="0"/>
              <a:buChar char="•"/>
            </a:pPr>
            <a:endParaRPr lang="es-ES" sz="2400" dirty="0"/>
          </a:p>
          <a:p>
            <a:pPr marL="342900" indent="-342900">
              <a:buFont typeface="Arial" panose="020B0604020202020204" pitchFamily="34" charset="0"/>
              <a:buChar char="•"/>
            </a:pPr>
            <a:endParaRPr lang="es-ES" sz="2400" dirty="0"/>
          </a:p>
          <a:p>
            <a:endParaRPr lang="es-ES" sz="2400" dirty="0"/>
          </a:p>
        </p:txBody>
      </p:sp>
      <p:pic>
        <p:nvPicPr>
          <p:cNvPr id="14" name="Picture 13">
            <a:extLst>
              <a:ext uri="{FF2B5EF4-FFF2-40B4-BE49-F238E27FC236}">
                <a16:creationId xmlns:a16="http://schemas.microsoft.com/office/drawing/2014/main" id="{B9409085-F6C3-4620-8872-273298F8A5B3}"/>
              </a:ext>
            </a:extLst>
          </p:cNvPr>
          <p:cNvPicPr>
            <a:picLocks noChangeAspect="1"/>
          </p:cNvPicPr>
          <p:nvPr/>
        </p:nvPicPr>
        <p:blipFill>
          <a:blip r:embed="rId2"/>
          <a:stretch>
            <a:fillRect/>
          </a:stretch>
        </p:blipFill>
        <p:spPr>
          <a:xfrm>
            <a:off x="6970810" y="1919804"/>
            <a:ext cx="5319545" cy="4480996"/>
          </a:xfrm>
          <a:prstGeom prst="rect">
            <a:avLst/>
          </a:prstGeom>
          <a:ln>
            <a:solidFill>
              <a:schemeClr val="tx1"/>
            </a:solidFill>
          </a:ln>
        </p:spPr>
      </p:pic>
      <p:sp>
        <p:nvSpPr>
          <p:cNvPr id="16" name="Rectangle 15">
            <a:extLst>
              <a:ext uri="{FF2B5EF4-FFF2-40B4-BE49-F238E27FC236}">
                <a16:creationId xmlns:a16="http://schemas.microsoft.com/office/drawing/2014/main" id="{ADDE92FF-7624-49F8-B237-721224705535}"/>
              </a:ext>
            </a:extLst>
          </p:cNvPr>
          <p:cNvSpPr/>
          <p:nvPr/>
        </p:nvSpPr>
        <p:spPr bwMode="auto">
          <a:xfrm>
            <a:off x="6626942" y="2015613"/>
            <a:ext cx="5604388" cy="1661652"/>
          </a:xfrm>
          <a:prstGeom prst="rect">
            <a:avLst/>
          </a:prstGeom>
          <a:noFill/>
          <a:ln>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7F09C4FD-DEB7-4645-8A67-EFFF9BED7270}"/>
              </a:ext>
            </a:extLst>
          </p:cNvPr>
          <p:cNvSpPr/>
          <p:nvPr/>
        </p:nvSpPr>
        <p:spPr bwMode="auto">
          <a:xfrm>
            <a:off x="6626942" y="3722302"/>
            <a:ext cx="5604117" cy="2678498"/>
          </a:xfrm>
          <a:prstGeom prst="rect">
            <a:avLst/>
          </a:prstGeom>
          <a:no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0050D9A2-385D-4903-93A6-93A235E0583C}"/>
              </a:ext>
            </a:extLst>
          </p:cNvPr>
          <p:cNvSpPr/>
          <p:nvPr/>
        </p:nvSpPr>
        <p:spPr bwMode="auto">
          <a:xfrm>
            <a:off x="11216640" y="2194560"/>
            <a:ext cx="963168" cy="560832"/>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C738D28F-E185-424D-8136-5033950E0688}"/>
              </a:ext>
            </a:extLst>
          </p:cNvPr>
          <p:cNvSpPr txBox="1"/>
          <p:nvPr/>
        </p:nvSpPr>
        <p:spPr>
          <a:xfrm rot="16200000">
            <a:off x="5928569" y="2557416"/>
            <a:ext cx="1353576" cy="627864"/>
          </a:xfrm>
          <a:prstGeom prst="rect">
            <a:avLst/>
          </a:prstGeom>
          <a:solidFill>
            <a:schemeClr val="bg2"/>
          </a:solidFill>
        </p:spPr>
        <p:txBody>
          <a:bodyPr wrap="none" lIns="182880" tIns="146304" rIns="182880" bIns="146304" rtlCol="0">
            <a:spAutoFit/>
          </a:bodyPr>
          <a:lstStyle/>
          <a:p>
            <a:pPr>
              <a:lnSpc>
                <a:spcPct val="90000"/>
              </a:lnSpc>
              <a:spcAft>
                <a:spcPts val="600"/>
              </a:spcAft>
            </a:pPr>
            <a:r>
              <a:rPr lang="es-ES" sz="2400" dirty="0" err="1">
                <a:gradFill>
                  <a:gsLst>
                    <a:gs pos="2917">
                      <a:schemeClr val="tx1"/>
                    </a:gs>
                    <a:gs pos="30000">
                      <a:schemeClr val="tx1"/>
                    </a:gs>
                  </a:gsLst>
                  <a:lin ang="5400000" scaled="0"/>
                </a:gradFill>
              </a:rPr>
              <a:t>Header</a:t>
            </a:r>
            <a:endParaRPr lang="es-ES" sz="2400" dirty="0">
              <a:gradFill>
                <a:gsLst>
                  <a:gs pos="2917">
                    <a:schemeClr val="tx1"/>
                  </a:gs>
                  <a:gs pos="30000">
                    <a:schemeClr val="tx1"/>
                  </a:gs>
                </a:gsLst>
                <a:lin ang="5400000" scaled="0"/>
              </a:gradFill>
            </a:endParaRPr>
          </a:p>
        </p:txBody>
      </p:sp>
      <p:sp>
        <p:nvSpPr>
          <p:cNvPr id="21" name="TextBox 20">
            <a:extLst>
              <a:ext uri="{FF2B5EF4-FFF2-40B4-BE49-F238E27FC236}">
                <a16:creationId xmlns:a16="http://schemas.microsoft.com/office/drawing/2014/main" id="{8787B605-E420-43CA-B96B-FF414407C72E}"/>
              </a:ext>
            </a:extLst>
          </p:cNvPr>
          <p:cNvSpPr txBox="1"/>
          <p:nvPr/>
        </p:nvSpPr>
        <p:spPr>
          <a:xfrm rot="16200000">
            <a:off x="5824793" y="4725284"/>
            <a:ext cx="1561133" cy="627864"/>
          </a:xfrm>
          <a:prstGeom prst="rect">
            <a:avLst/>
          </a:prstGeom>
          <a:solidFill>
            <a:schemeClr val="bg2"/>
          </a:solidFill>
        </p:spPr>
        <p:txBody>
          <a:bodyPr wrap="none" lIns="182880" tIns="146304" rIns="182880" bIns="146304" rtlCol="0">
            <a:spAutoFit/>
          </a:bodyPr>
          <a:lstStyle/>
          <a:p>
            <a:pPr>
              <a:lnSpc>
                <a:spcPct val="90000"/>
              </a:lnSpc>
              <a:spcAft>
                <a:spcPts val="600"/>
              </a:spcAft>
            </a:pPr>
            <a:r>
              <a:rPr lang="es-ES" sz="2400" dirty="0" err="1">
                <a:gradFill>
                  <a:gsLst>
                    <a:gs pos="2917">
                      <a:schemeClr val="tx1"/>
                    </a:gs>
                    <a:gs pos="30000">
                      <a:schemeClr val="tx1"/>
                    </a:gs>
                  </a:gsLst>
                  <a:lin ang="5400000" scaled="0"/>
                </a:gradFill>
              </a:rPr>
              <a:t>ListItems</a:t>
            </a:r>
            <a:endParaRPr lang="es-ES" sz="2400" dirty="0">
              <a:gradFill>
                <a:gsLst>
                  <a:gs pos="2917">
                    <a:schemeClr val="tx1"/>
                  </a:gs>
                  <a:gs pos="30000">
                    <a:schemeClr val="tx1"/>
                  </a:gs>
                </a:gsLst>
                <a:lin ang="5400000" scaled="0"/>
              </a:gradFill>
            </a:endParaRPr>
          </a:p>
        </p:txBody>
      </p:sp>
      <p:sp>
        <p:nvSpPr>
          <p:cNvPr id="22" name="TextBox 21">
            <a:extLst>
              <a:ext uri="{FF2B5EF4-FFF2-40B4-BE49-F238E27FC236}">
                <a16:creationId xmlns:a16="http://schemas.microsoft.com/office/drawing/2014/main" id="{32A472C8-5DC8-4083-95FA-9437C49117D1}"/>
              </a:ext>
            </a:extLst>
          </p:cNvPr>
          <p:cNvSpPr txBox="1"/>
          <p:nvPr/>
        </p:nvSpPr>
        <p:spPr>
          <a:xfrm>
            <a:off x="8221530" y="2668699"/>
            <a:ext cx="1461747" cy="627864"/>
          </a:xfrm>
          <a:prstGeom prst="rect">
            <a:avLst/>
          </a:prstGeom>
          <a:noFill/>
        </p:spPr>
        <p:txBody>
          <a:bodyPr wrap="none" lIns="182880" tIns="146304" rIns="182880" bIns="146304" rtlCol="0">
            <a:spAutoFit/>
          </a:bodyPr>
          <a:lstStyle/>
          <a:p>
            <a:pPr>
              <a:lnSpc>
                <a:spcPct val="90000"/>
              </a:lnSpc>
              <a:spcAft>
                <a:spcPts val="600"/>
              </a:spcAft>
            </a:pPr>
            <a:r>
              <a:rPr lang="es-ES" sz="2400" dirty="0">
                <a:gradFill>
                  <a:gsLst>
                    <a:gs pos="2917">
                      <a:schemeClr val="tx1"/>
                    </a:gs>
                    <a:gs pos="30000">
                      <a:schemeClr val="tx1"/>
                    </a:gs>
                  </a:gsLst>
                  <a:lin ang="5400000" scaled="0"/>
                </a:gradFill>
              </a:rPr>
              <a:t>Selector</a:t>
            </a:r>
          </a:p>
        </p:txBody>
      </p:sp>
      <p:sp>
        <p:nvSpPr>
          <p:cNvPr id="23" name="TextBox 22">
            <a:extLst>
              <a:ext uri="{FF2B5EF4-FFF2-40B4-BE49-F238E27FC236}">
                <a16:creationId xmlns:a16="http://schemas.microsoft.com/office/drawing/2014/main" id="{8441895B-691B-46E5-99D7-FB1687510673}"/>
              </a:ext>
            </a:extLst>
          </p:cNvPr>
          <p:cNvSpPr txBox="1"/>
          <p:nvPr/>
        </p:nvSpPr>
        <p:spPr>
          <a:xfrm>
            <a:off x="10466234" y="2656507"/>
            <a:ext cx="1941814" cy="627864"/>
          </a:xfrm>
          <a:prstGeom prst="rect">
            <a:avLst/>
          </a:prstGeom>
          <a:noFill/>
        </p:spPr>
        <p:txBody>
          <a:bodyPr wrap="none" lIns="182880" tIns="146304" rIns="182880" bIns="146304" rtlCol="0">
            <a:spAutoFit/>
          </a:bodyPr>
          <a:lstStyle/>
          <a:p>
            <a:pPr>
              <a:lnSpc>
                <a:spcPct val="90000"/>
              </a:lnSpc>
              <a:spcAft>
                <a:spcPts val="600"/>
              </a:spcAft>
            </a:pPr>
            <a:r>
              <a:rPr lang="es-ES" sz="2400" dirty="0" err="1">
                <a:gradFill>
                  <a:gsLst>
                    <a:gs pos="2917">
                      <a:schemeClr val="tx1"/>
                    </a:gs>
                    <a:gs pos="30000">
                      <a:schemeClr val="tx1"/>
                    </a:gs>
                  </a:gsLst>
                  <a:lin ang="5400000" scaled="0"/>
                </a:gradFill>
              </a:rPr>
              <a:t>LoadButton</a:t>
            </a:r>
            <a:endParaRPr lang="es-ES" sz="2400" dirty="0">
              <a:gradFill>
                <a:gsLst>
                  <a:gs pos="2917">
                    <a:schemeClr val="tx1"/>
                  </a:gs>
                  <a:gs pos="30000">
                    <a:schemeClr val="tx1"/>
                  </a:gs>
                </a:gsLst>
                <a:lin ang="5400000" scaled="0"/>
              </a:gradFill>
            </a:endParaRPr>
          </a:p>
        </p:txBody>
      </p:sp>
      <p:cxnSp>
        <p:nvCxnSpPr>
          <p:cNvPr id="34" name="Straight Connector 33">
            <a:extLst>
              <a:ext uri="{FF2B5EF4-FFF2-40B4-BE49-F238E27FC236}">
                <a16:creationId xmlns:a16="http://schemas.microsoft.com/office/drawing/2014/main" id="{0B3E8AA4-AB28-4BBB-B696-A2979D372757}"/>
              </a:ext>
            </a:extLst>
          </p:cNvPr>
          <p:cNvCxnSpPr>
            <a:cxnSpLocks/>
          </p:cNvCxnSpPr>
          <p:nvPr/>
        </p:nvCxnSpPr>
        <p:spPr>
          <a:xfrm>
            <a:off x="8333233" y="3147923"/>
            <a:ext cx="1174741"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84EE388E-5ECC-4058-A4D3-3ABA2FA77632}"/>
              </a:ext>
            </a:extLst>
          </p:cNvPr>
          <p:cNvCxnSpPr>
            <a:endCxn id="19" idx="1"/>
          </p:cNvCxnSpPr>
          <p:nvPr/>
        </p:nvCxnSpPr>
        <p:spPr>
          <a:xfrm rot="5400000" flipH="1" flipV="1">
            <a:off x="10949596" y="2488348"/>
            <a:ext cx="280416" cy="253672"/>
          </a:xfrm>
          <a:prstGeom prst="bentConnector2">
            <a:avLst/>
          </a:prstGeom>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EB0F4F5-2915-4773-A78C-955D9BAFB0C3}"/>
              </a:ext>
            </a:extLst>
          </p:cNvPr>
          <p:cNvSpPr/>
          <p:nvPr/>
        </p:nvSpPr>
        <p:spPr bwMode="auto">
          <a:xfrm>
            <a:off x="6848373" y="2276168"/>
            <a:ext cx="1484860" cy="135704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531545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6" grpId="0" animBg="1"/>
      <p:bldP spid="17" grpId="0" animBg="1"/>
      <p:bldP spid="19" grpId="0" animBg="1"/>
      <p:bldP spid="20" grpId="0" animBg="1"/>
      <p:bldP spid="21" grpId="0" animBg="1"/>
      <p:bldP spid="22" grpId="0"/>
      <p:bldP spid="23" grpId="0"/>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933F2-BFAC-443B-919C-F4BE41CDAF57}"/>
              </a:ext>
            </a:extLst>
          </p:cNvPr>
          <p:cNvSpPr>
            <a:spLocks noGrp="1"/>
          </p:cNvSpPr>
          <p:nvPr>
            <p:ph type="title"/>
          </p:nvPr>
        </p:nvSpPr>
        <p:spPr/>
        <p:txBody>
          <a:bodyPr/>
          <a:lstStyle/>
          <a:p>
            <a:r>
              <a:rPr lang="es-ES" dirty="0"/>
              <a:t>Componentes</a:t>
            </a:r>
          </a:p>
        </p:txBody>
      </p:sp>
      <p:sp>
        <p:nvSpPr>
          <p:cNvPr id="3" name="Text Placeholder 2">
            <a:extLst>
              <a:ext uri="{FF2B5EF4-FFF2-40B4-BE49-F238E27FC236}">
                <a16:creationId xmlns:a16="http://schemas.microsoft.com/office/drawing/2014/main" id="{86EE3385-F66A-4286-8A84-F4976C6627DE}"/>
              </a:ext>
            </a:extLst>
          </p:cNvPr>
          <p:cNvSpPr>
            <a:spLocks noGrp="1"/>
          </p:cNvSpPr>
          <p:nvPr>
            <p:ph type="body" sz="quarter" idx="10"/>
          </p:nvPr>
        </p:nvSpPr>
        <p:spPr>
          <a:xfrm>
            <a:off x="342231" y="1283251"/>
            <a:ext cx="11778999" cy="1046440"/>
          </a:xfrm>
        </p:spPr>
        <p:txBody>
          <a:bodyPr/>
          <a:lstStyle/>
          <a:p>
            <a:pPr marL="342900" indent="-342900">
              <a:buFont typeface="Arial" panose="020B0604020202020204" pitchFamily="34" charset="0"/>
              <a:buChar char="•"/>
            </a:pPr>
            <a:r>
              <a:rPr lang="es-ES" dirty="0"/>
              <a:t>Un componente equivaldría al concepto de función.</a:t>
            </a:r>
          </a:p>
          <a:p>
            <a:pPr marL="342900" indent="-342900">
              <a:buFont typeface="Arial" panose="020B0604020202020204" pitchFamily="34" charset="0"/>
              <a:buChar char="•"/>
            </a:pPr>
            <a:r>
              <a:rPr lang="es-ES" dirty="0"/>
              <a:t>Recibe una entrada y genera un elemento de </a:t>
            </a:r>
            <a:r>
              <a:rPr lang="es-ES" dirty="0" err="1"/>
              <a:t>React</a:t>
            </a:r>
            <a:r>
              <a:rPr lang="es-ES" dirty="0"/>
              <a:t>.</a:t>
            </a:r>
          </a:p>
          <a:p>
            <a:pPr marL="342900" indent="-342900">
              <a:buFont typeface="Arial" panose="020B0604020202020204" pitchFamily="34" charset="0"/>
              <a:buChar char="•"/>
            </a:pPr>
            <a:endParaRPr lang="es-ES" dirty="0"/>
          </a:p>
        </p:txBody>
      </p:sp>
      <p:pic>
        <p:nvPicPr>
          <p:cNvPr id="14" name="Picture 13">
            <a:extLst>
              <a:ext uri="{FF2B5EF4-FFF2-40B4-BE49-F238E27FC236}">
                <a16:creationId xmlns:a16="http://schemas.microsoft.com/office/drawing/2014/main" id="{84FDBE94-0D24-4969-8044-1EE1743941F3}"/>
              </a:ext>
            </a:extLst>
          </p:cNvPr>
          <p:cNvPicPr>
            <a:picLocks noChangeAspect="1"/>
          </p:cNvPicPr>
          <p:nvPr/>
        </p:nvPicPr>
        <p:blipFill>
          <a:blip r:embed="rId2"/>
          <a:stretch>
            <a:fillRect/>
          </a:stretch>
        </p:blipFill>
        <p:spPr>
          <a:xfrm>
            <a:off x="227442" y="3137878"/>
            <a:ext cx="4106930" cy="3019425"/>
          </a:xfrm>
          <a:prstGeom prst="rect">
            <a:avLst/>
          </a:prstGeom>
        </p:spPr>
      </p:pic>
      <p:pic>
        <p:nvPicPr>
          <p:cNvPr id="15" name="Picture 14">
            <a:extLst>
              <a:ext uri="{FF2B5EF4-FFF2-40B4-BE49-F238E27FC236}">
                <a16:creationId xmlns:a16="http://schemas.microsoft.com/office/drawing/2014/main" id="{B94AEA02-85D3-4BBC-BAA3-5C159D9758AE}"/>
              </a:ext>
            </a:extLst>
          </p:cNvPr>
          <p:cNvPicPr>
            <a:picLocks noChangeAspect="1"/>
          </p:cNvPicPr>
          <p:nvPr/>
        </p:nvPicPr>
        <p:blipFill>
          <a:blip r:embed="rId3"/>
          <a:stretch>
            <a:fillRect/>
          </a:stretch>
        </p:blipFill>
        <p:spPr>
          <a:xfrm>
            <a:off x="4968267" y="3354489"/>
            <a:ext cx="7275870" cy="2586204"/>
          </a:xfrm>
          <a:prstGeom prst="rect">
            <a:avLst/>
          </a:prstGeom>
        </p:spPr>
      </p:pic>
      <p:sp>
        <p:nvSpPr>
          <p:cNvPr id="16" name="Arrow: Right 15">
            <a:extLst>
              <a:ext uri="{FF2B5EF4-FFF2-40B4-BE49-F238E27FC236}">
                <a16:creationId xmlns:a16="http://schemas.microsoft.com/office/drawing/2014/main" id="{CAE47221-A7F6-4C99-8473-D69E71FC9FAF}"/>
              </a:ext>
            </a:extLst>
          </p:cNvPr>
          <p:cNvSpPr/>
          <p:nvPr/>
        </p:nvSpPr>
        <p:spPr bwMode="auto">
          <a:xfrm>
            <a:off x="3980844" y="4511998"/>
            <a:ext cx="987423" cy="39078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40DF519B-5E5C-435F-A836-3C93D436F2F3}"/>
              </a:ext>
            </a:extLst>
          </p:cNvPr>
          <p:cNvSpPr txBox="1"/>
          <p:nvPr/>
        </p:nvSpPr>
        <p:spPr>
          <a:xfrm>
            <a:off x="8142964" y="2837424"/>
            <a:ext cx="1207767" cy="517065"/>
          </a:xfrm>
          <a:prstGeom prst="rect">
            <a:avLst/>
          </a:prstGeom>
          <a:noFill/>
        </p:spPr>
        <p:txBody>
          <a:bodyPr wrap="none" lIns="182880" tIns="146304" rIns="182880" bIns="146304" rtlCol="0">
            <a:spAutoFit/>
          </a:bodyPr>
          <a:lstStyle/>
          <a:p>
            <a:pPr>
              <a:lnSpc>
                <a:spcPct val="90000"/>
              </a:lnSpc>
              <a:spcAft>
                <a:spcPts val="600"/>
              </a:spcAft>
            </a:pPr>
            <a:r>
              <a:rPr lang="es-ES" sz="1600" b="1" dirty="0" err="1">
                <a:gradFill>
                  <a:gsLst>
                    <a:gs pos="2917">
                      <a:schemeClr val="tx1"/>
                    </a:gs>
                    <a:gs pos="30000">
                      <a:schemeClr val="tx1"/>
                    </a:gs>
                  </a:gsLst>
                  <a:lin ang="5400000" scaled="0"/>
                </a:gradFill>
              </a:rPr>
              <a:t>WebPart</a:t>
            </a:r>
            <a:endParaRPr lang="es-ES" sz="1600" b="1" dirty="0">
              <a:gradFill>
                <a:gsLst>
                  <a:gs pos="2917">
                    <a:schemeClr val="tx1"/>
                  </a:gs>
                  <a:gs pos="30000">
                    <a:schemeClr val="tx1"/>
                  </a:gs>
                </a:gsLst>
                <a:lin ang="5400000" scaled="0"/>
              </a:gradFill>
            </a:endParaRPr>
          </a:p>
        </p:txBody>
      </p:sp>
      <p:sp>
        <p:nvSpPr>
          <p:cNvPr id="18" name="Rectangle 17">
            <a:extLst>
              <a:ext uri="{FF2B5EF4-FFF2-40B4-BE49-F238E27FC236}">
                <a16:creationId xmlns:a16="http://schemas.microsoft.com/office/drawing/2014/main" id="{ADBCE744-741E-45F3-970C-FCDCA59982EB}"/>
              </a:ext>
            </a:extLst>
          </p:cNvPr>
          <p:cNvSpPr/>
          <p:nvPr/>
        </p:nvSpPr>
        <p:spPr bwMode="auto">
          <a:xfrm>
            <a:off x="5602162" y="4358866"/>
            <a:ext cx="6519068" cy="224513"/>
          </a:xfrm>
          <a:prstGeom prst="rect">
            <a:avLst/>
          </a:prstGeom>
          <a:no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381948F1-7E6F-44BD-80C0-A35C30F050F5}"/>
              </a:ext>
            </a:extLst>
          </p:cNvPr>
          <p:cNvSpPr/>
          <p:nvPr/>
        </p:nvSpPr>
        <p:spPr bwMode="auto">
          <a:xfrm>
            <a:off x="5680818" y="5100444"/>
            <a:ext cx="4308755" cy="277801"/>
          </a:xfrm>
          <a:prstGeom prst="rect">
            <a:avLst/>
          </a:prstGeom>
          <a:no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96154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69613-F50A-47C5-94FD-F8A6D93F5DAD}"/>
              </a:ext>
            </a:extLst>
          </p:cNvPr>
          <p:cNvSpPr>
            <a:spLocks noGrp="1"/>
          </p:cNvSpPr>
          <p:nvPr>
            <p:ph type="title"/>
          </p:nvPr>
        </p:nvSpPr>
        <p:spPr/>
        <p:txBody>
          <a:bodyPr/>
          <a:lstStyle/>
          <a:p>
            <a:r>
              <a:rPr lang="es-ES" dirty="0"/>
              <a:t>Composición de componentes</a:t>
            </a:r>
          </a:p>
        </p:txBody>
      </p:sp>
      <p:sp>
        <p:nvSpPr>
          <p:cNvPr id="3" name="Text Placeholder 2">
            <a:extLst>
              <a:ext uri="{FF2B5EF4-FFF2-40B4-BE49-F238E27FC236}">
                <a16:creationId xmlns:a16="http://schemas.microsoft.com/office/drawing/2014/main" id="{69E8E28B-3144-4C0F-BC09-D2B3C9994D80}"/>
              </a:ext>
            </a:extLst>
          </p:cNvPr>
          <p:cNvSpPr>
            <a:spLocks noGrp="1"/>
          </p:cNvSpPr>
          <p:nvPr>
            <p:ph type="body" sz="quarter" idx="10"/>
          </p:nvPr>
        </p:nvSpPr>
        <p:spPr>
          <a:xfrm>
            <a:off x="465139" y="1919804"/>
            <a:ext cx="4625022" cy="1661993"/>
          </a:xfrm>
        </p:spPr>
        <p:txBody>
          <a:bodyPr/>
          <a:lstStyle/>
          <a:p>
            <a:pPr marL="342900" indent="-342900">
              <a:buFont typeface="Arial" panose="020B0604020202020204" pitchFamily="34" charset="0"/>
              <a:buChar char="•"/>
            </a:pPr>
            <a:r>
              <a:rPr lang="es-ES" dirty="0"/>
              <a:t>Un componente puede contener a su vez otros componentes.</a:t>
            </a:r>
          </a:p>
          <a:p>
            <a:pPr marL="342900" indent="-342900">
              <a:buFont typeface="Arial" panose="020B0604020202020204" pitchFamily="34" charset="0"/>
              <a:buChar char="•"/>
            </a:pPr>
            <a:r>
              <a:rPr lang="es-ES" dirty="0"/>
              <a:t>Crearemos una jerarquía de componentes.</a:t>
            </a:r>
          </a:p>
          <a:p>
            <a:endParaRPr lang="es-ES" dirty="0"/>
          </a:p>
        </p:txBody>
      </p:sp>
      <p:pic>
        <p:nvPicPr>
          <p:cNvPr id="6" name="Picture 5">
            <a:extLst>
              <a:ext uri="{FF2B5EF4-FFF2-40B4-BE49-F238E27FC236}">
                <a16:creationId xmlns:a16="http://schemas.microsoft.com/office/drawing/2014/main" id="{C6D22E1F-DED3-4E87-8D90-46D6590FB561}"/>
              </a:ext>
            </a:extLst>
          </p:cNvPr>
          <p:cNvPicPr>
            <a:picLocks noChangeAspect="1"/>
          </p:cNvPicPr>
          <p:nvPr/>
        </p:nvPicPr>
        <p:blipFill>
          <a:blip r:embed="rId2"/>
          <a:stretch>
            <a:fillRect/>
          </a:stretch>
        </p:blipFill>
        <p:spPr>
          <a:xfrm>
            <a:off x="5417127" y="1561006"/>
            <a:ext cx="6226233" cy="2213111"/>
          </a:xfrm>
          <a:prstGeom prst="rect">
            <a:avLst/>
          </a:prstGeom>
        </p:spPr>
      </p:pic>
      <p:sp>
        <p:nvSpPr>
          <p:cNvPr id="7" name="TextBox 6">
            <a:extLst>
              <a:ext uri="{FF2B5EF4-FFF2-40B4-BE49-F238E27FC236}">
                <a16:creationId xmlns:a16="http://schemas.microsoft.com/office/drawing/2014/main" id="{539F60FE-B211-4B64-9481-887D60020550}"/>
              </a:ext>
            </a:extLst>
          </p:cNvPr>
          <p:cNvSpPr txBox="1"/>
          <p:nvPr/>
        </p:nvSpPr>
        <p:spPr>
          <a:xfrm>
            <a:off x="8107946" y="1043941"/>
            <a:ext cx="1207767" cy="517065"/>
          </a:xfrm>
          <a:prstGeom prst="rect">
            <a:avLst/>
          </a:prstGeom>
          <a:noFill/>
        </p:spPr>
        <p:txBody>
          <a:bodyPr wrap="none" lIns="182880" tIns="146304" rIns="182880" bIns="146304" rtlCol="0">
            <a:spAutoFit/>
          </a:bodyPr>
          <a:lstStyle/>
          <a:p>
            <a:pPr>
              <a:lnSpc>
                <a:spcPct val="90000"/>
              </a:lnSpc>
              <a:spcAft>
                <a:spcPts val="600"/>
              </a:spcAft>
            </a:pPr>
            <a:r>
              <a:rPr lang="es-ES" sz="1600" b="1" dirty="0" err="1">
                <a:gradFill>
                  <a:gsLst>
                    <a:gs pos="2917">
                      <a:schemeClr val="tx1"/>
                    </a:gs>
                    <a:gs pos="30000">
                      <a:schemeClr val="tx1"/>
                    </a:gs>
                  </a:gsLst>
                  <a:lin ang="5400000" scaled="0"/>
                </a:gradFill>
              </a:rPr>
              <a:t>WebPart</a:t>
            </a:r>
            <a:endParaRPr lang="es-ES" sz="1600" b="1" dirty="0">
              <a:gradFill>
                <a:gsLst>
                  <a:gs pos="2917">
                    <a:schemeClr val="tx1"/>
                  </a:gs>
                  <a:gs pos="30000">
                    <a:schemeClr val="tx1"/>
                  </a:gs>
                </a:gsLst>
                <a:lin ang="5400000" scaled="0"/>
              </a:gradFill>
            </a:endParaRPr>
          </a:p>
        </p:txBody>
      </p:sp>
      <p:pic>
        <p:nvPicPr>
          <p:cNvPr id="8" name="Picture 7">
            <a:extLst>
              <a:ext uri="{FF2B5EF4-FFF2-40B4-BE49-F238E27FC236}">
                <a16:creationId xmlns:a16="http://schemas.microsoft.com/office/drawing/2014/main" id="{0A78405C-D862-4319-BCAB-5D460BCBA577}"/>
              </a:ext>
            </a:extLst>
          </p:cNvPr>
          <p:cNvPicPr>
            <a:picLocks noChangeAspect="1"/>
          </p:cNvPicPr>
          <p:nvPr/>
        </p:nvPicPr>
        <p:blipFill>
          <a:blip r:embed="rId3"/>
          <a:stretch>
            <a:fillRect/>
          </a:stretch>
        </p:blipFill>
        <p:spPr>
          <a:xfrm>
            <a:off x="5417127" y="4625883"/>
            <a:ext cx="6226233" cy="1584981"/>
          </a:xfrm>
          <a:prstGeom prst="rect">
            <a:avLst/>
          </a:prstGeom>
        </p:spPr>
      </p:pic>
      <p:sp>
        <p:nvSpPr>
          <p:cNvPr id="9" name="TextBox 8">
            <a:extLst>
              <a:ext uri="{FF2B5EF4-FFF2-40B4-BE49-F238E27FC236}">
                <a16:creationId xmlns:a16="http://schemas.microsoft.com/office/drawing/2014/main" id="{CAAB88EE-2B74-4EA4-A1D3-B876B9FC0F13}"/>
              </a:ext>
            </a:extLst>
          </p:cNvPr>
          <p:cNvSpPr txBox="1"/>
          <p:nvPr/>
        </p:nvSpPr>
        <p:spPr>
          <a:xfrm>
            <a:off x="7958787" y="4210575"/>
            <a:ext cx="1066639" cy="517065"/>
          </a:xfrm>
          <a:prstGeom prst="rect">
            <a:avLst/>
          </a:prstGeom>
          <a:noFill/>
        </p:spPr>
        <p:txBody>
          <a:bodyPr wrap="none" lIns="182880" tIns="146304" rIns="182880" bIns="146304" rtlCol="0">
            <a:spAutoFit/>
          </a:bodyPr>
          <a:lstStyle/>
          <a:p>
            <a:pPr>
              <a:lnSpc>
                <a:spcPct val="90000"/>
              </a:lnSpc>
              <a:spcAft>
                <a:spcPts val="600"/>
              </a:spcAft>
            </a:pPr>
            <a:r>
              <a:rPr lang="es-ES" sz="1600" b="1" dirty="0" err="1">
                <a:gradFill>
                  <a:gsLst>
                    <a:gs pos="2917">
                      <a:schemeClr val="tx1"/>
                    </a:gs>
                    <a:gs pos="30000">
                      <a:schemeClr val="tx1"/>
                    </a:gs>
                  </a:gsLst>
                  <a:lin ang="5400000" scaled="0"/>
                </a:gradFill>
              </a:rPr>
              <a:t>Header</a:t>
            </a:r>
            <a:endParaRPr lang="es-ES" sz="1600" b="1" dirty="0">
              <a:gradFill>
                <a:gsLst>
                  <a:gs pos="2917">
                    <a:schemeClr val="tx1"/>
                  </a:gs>
                  <a:gs pos="30000">
                    <a:schemeClr val="tx1"/>
                  </a:gs>
                </a:gsLst>
                <a:lin ang="5400000" scaled="0"/>
              </a:gradFill>
            </a:endParaRPr>
          </a:p>
        </p:txBody>
      </p:sp>
      <p:sp>
        <p:nvSpPr>
          <p:cNvPr id="10" name="Rectangle 9">
            <a:extLst>
              <a:ext uri="{FF2B5EF4-FFF2-40B4-BE49-F238E27FC236}">
                <a16:creationId xmlns:a16="http://schemas.microsoft.com/office/drawing/2014/main" id="{087872AB-1E91-4D46-AD98-BF6667956BF8}"/>
              </a:ext>
            </a:extLst>
          </p:cNvPr>
          <p:cNvSpPr/>
          <p:nvPr/>
        </p:nvSpPr>
        <p:spPr bwMode="auto">
          <a:xfrm>
            <a:off x="5932640" y="2359761"/>
            <a:ext cx="5634446" cy="261257"/>
          </a:xfrm>
          <a:prstGeom prst="rect">
            <a:avLst/>
          </a:prstGeom>
          <a:no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4C9A621C-A04A-4113-A5F6-C18488A1E25B}"/>
              </a:ext>
            </a:extLst>
          </p:cNvPr>
          <p:cNvCxnSpPr>
            <a:cxnSpLocks/>
            <a:stCxn id="10" idx="3"/>
            <a:endCxn id="8" idx="3"/>
          </p:cNvCxnSpPr>
          <p:nvPr/>
        </p:nvCxnSpPr>
        <p:spPr>
          <a:xfrm>
            <a:off x="11567086" y="2490390"/>
            <a:ext cx="76274" cy="2927984"/>
          </a:xfrm>
          <a:prstGeom prst="bentConnector3">
            <a:avLst>
              <a:gd name="adj1" fmla="val 399709"/>
            </a:avLst>
          </a:prstGeom>
          <a:ln w="28575">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0149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CAA657E-4880-4E4D-B717-1228B1B025E3}"/>
              </a:ext>
            </a:extLst>
          </p:cNvPr>
          <p:cNvSpPr>
            <a:spLocks noGrp="1"/>
          </p:cNvSpPr>
          <p:nvPr>
            <p:ph type="title"/>
          </p:nvPr>
        </p:nvSpPr>
        <p:spPr/>
        <p:txBody>
          <a:bodyPr/>
          <a:lstStyle/>
          <a:p>
            <a:r>
              <a:rPr lang="es-ES" dirty="0"/>
              <a:t>Interfaz basada en JSX</a:t>
            </a:r>
          </a:p>
        </p:txBody>
      </p:sp>
      <p:sp>
        <p:nvSpPr>
          <p:cNvPr id="9" name="Text Placeholder 8">
            <a:extLst>
              <a:ext uri="{FF2B5EF4-FFF2-40B4-BE49-F238E27FC236}">
                <a16:creationId xmlns:a16="http://schemas.microsoft.com/office/drawing/2014/main" id="{4E1AEBE9-F389-4D2D-8F0D-CDDE45CC0C5A}"/>
              </a:ext>
            </a:extLst>
          </p:cNvPr>
          <p:cNvSpPr>
            <a:spLocks noGrp="1"/>
          </p:cNvSpPr>
          <p:nvPr>
            <p:ph type="body" sz="quarter" idx="10"/>
          </p:nvPr>
        </p:nvSpPr>
        <p:spPr>
          <a:xfrm>
            <a:off x="465138" y="1416779"/>
            <a:ext cx="11533187" cy="1415772"/>
          </a:xfrm>
        </p:spPr>
        <p:txBody>
          <a:bodyPr/>
          <a:lstStyle/>
          <a:p>
            <a:pPr marL="342900" indent="-342900">
              <a:buFont typeface="Arial" panose="020B0604020202020204" pitchFamily="34" charset="0"/>
              <a:buChar char="•"/>
            </a:pPr>
            <a:r>
              <a:rPr lang="es-ES" dirty="0"/>
              <a:t>Expresión que describe cómo se pintara la interfaz.</a:t>
            </a:r>
          </a:p>
          <a:p>
            <a:pPr marL="342900" indent="-342900">
              <a:buFont typeface="Arial" panose="020B0604020202020204" pitchFamily="34" charset="0"/>
              <a:buChar char="•"/>
            </a:pPr>
            <a:r>
              <a:rPr lang="es-ES" dirty="0"/>
              <a:t>Manejos de estos objetos mediante programación.</a:t>
            </a:r>
          </a:p>
          <a:p>
            <a:pPr marL="342900" indent="-342900">
              <a:buFont typeface="Arial" panose="020B0604020202020204" pitchFamily="34" charset="0"/>
              <a:buChar char="•"/>
            </a:pPr>
            <a:endParaRPr lang="es-ES" dirty="0"/>
          </a:p>
          <a:p>
            <a:endParaRPr lang="es-ES" dirty="0"/>
          </a:p>
        </p:txBody>
      </p:sp>
      <p:pic>
        <p:nvPicPr>
          <p:cNvPr id="39" name="Picture 38">
            <a:extLst>
              <a:ext uri="{FF2B5EF4-FFF2-40B4-BE49-F238E27FC236}">
                <a16:creationId xmlns:a16="http://schemas.microsoft.com/office/drawing/2014/main" id="{28944CD8-5D25-46A8-B58D-BA1D1E710653}"/>
              </a:ext>
            </a:extLst>
          </p:cNvPr>
          <p:cNvPicPr>
            <a:picLocks noChangeAspect="1"/>
          </p:cNvPicPr>
          <p:nvPr/>
        </p:nvPicPr>
        <p:blipFill>
          <a:blip r:embed="rId2"/>
          <a:stretch>
            <a:fillRect/>
          </a:stretch>
        </p:blipFill>
        <p:spPr>
          <a:xfrm>
            <a:off x="6558004" y="2944311"/>
            <a:ext cx="5278396" cy="3247361"/>
          </a:xfrm>
          <a:prstGeom prst="rect">
            <a:avLst/>
          </a:prstGeom>
        </p:spPr>
      </p:pic>
      <p:pic>
        <p:nvPicPr>
          <p:cNvPr id="40" name="Picture 39">
            <a:extLst>
              <a:ext uri="{FF2B5EF4-FFF2-40B4-BE49-F238E27FC236}">
                <a16:creationId xmlns:a16="http://schemas.microsoft.com/office/drawing/2014/main" id="{19D824A5-4DFC-4221-9C47-2C6CE10A18A9}"/>
              </a:ext>
            </a:extLst>
          </p:cNvPr>
          <p:cNvPicPr>
            <a:picLocks noChangeAspect="1"/>
          </p:cNvPicPr>
          <p:nvPr/>
        </p:nvPicPr>
        <p:blipFill>
          <a:blip r:embed="rId3"/>
          <a:stretch>
            <a:fillRect/>
          </a:stretch>
        </p:blipFill>
        <p:spPr>
          <a:xfrm>
            <a:off x="315594" y="2944311"/>
            <a:ext cx="5698018" cy="1648009"/>
          </a:xfrm>
          <a:prstGeom prst="rect">
            <a:avLst/>
          </a:prstGeom>
        </p:spPr>
      </p:pic>
    </p:spTree>
    <p:extLst>
      <p:ext uri="{BB962C8B-B14F-4D97-AF65-F5344CB8AC3E}">
        <p14:creationId xmlns:p14="http://schemas.microsoft.com/office/powerpoint/2010/main" val="21245704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3C9DD-8A67-47DA-89B1-CE44F61EEAF9}"/>
              </a:ext>
            </a:extLst>
          </p:cNvPr>
          <p:cNvSpPr>
            <a:spLocks noGrp="1"/>
          </p:cNvSpPr>
          <p:nvPr>
            <p:ph type="title"/>
          </p:nvPr>
        </p:nvSpPr>
        <p:spPr/>
        <p:txBody>
          <a:bodyPr/>
          <a:lstStyle/>
          <a:p>
            <a:r>
              <a:rPr lang="es-ES" dirty="0"/>
              <a:t>Render</a:t>
            </a:r>
          </a:p>
        </p:txBody>
      </p:sp>
      <p:sp>
        <p:nvSpPr>
          <p:cNvPr id="3" name="Text Placeholder 2">
            <a:extLst>
              <a:ext uri="{FF2B5EF4-FFF2-40B4-BE49-F238E27FC236}">
                <a16:creationId xmlns:a16="http://schemas.microsoft.com/office/drawing/2014/main" id="{B3FDCD0C-6107-4A25-95CF-B8D3BC6CB3CD}"/>
              </a:ext>
            </a:extLst>
          </p:cNvPr>
          <p:cNvSpPr>
            <a:spLocks noGrp="1"/>
          </p:cNvSpPr>
          <p:nvPr>
            <p:ph type="body" sz="quarter" idx="10"/>
          </p:nvPr>
        </p:nvSpPr>
        <p:spPr>
          <a:xfrm>
            <a:off x="465138" y="1362734"/>
            <a:ext cx="11533187" cy="1046440"/>
          </a:xfrm>
        </p:spPr>
        <p:txBody>
          <a:bodyPr/>
          <a:lstStyle/>
          <a:p>
            <a:pPr marL="342900" indent="-342900">
              <a:buFont typeface="Arial" panose="020B0604020202020204" pitchFamily="34" charset="0"/>
              <a:buChar char="•"/>
            </a:pPr>
            <a:r>
              <a:rPr lang="es-ES" dirty="0"/>
              <a:t>Genera el DOM del componente.</a:t>
            </a:r>
          </a:p>
          <a:p>
            <a:pPr marL="342900" indent="-342900">
              <a:buFont typeface="Arial" panose="020B0604020202020204" pitchFamily="34" charset="0"/>
              <a:buChar char="•"/>
            </a:pPr>
            <a:r>
              <a:rPr lang="es-ES" dirty="0"/>
              <a:t>Los elementos son inmutables, una vez que has creado un elemento no puedes modificarlo.</a:t>
            </a:r>
          </a:p>
          <a:p>
            <a:pPr marL="342900" indent="-342900">
              <a:buFont typeface="Arial" panose="020B0604020202020204" pitchFamily="34" charset="0"/>
              <a:buChar char="•"/>
            </a:pPr>
            <a:r>
              <a:rPr lang="es-ES" dirty="0"/>
              <a:t>Podemos </a:t>
            </a:r>
            <a:r>
              <a:rPr lang="es-ES" dirty="0" err="1"/>
              <a:t>bindear</a:t>
            </a:r>
            <a:r>
              <a:rPr lang="es-ES" dirty="0"/>
              <a:t> a objetos.</a:t>
            </a:r>
          </a:p>
        </p:txBody>
      </p:sp>
      <p:pic>
        <p:nvPicPr>
          <p:cNvPr id="6" name="Picture 5">
            <a:extLst>
              <a:ext uri="{FF2B5EF4-FFF2-40B4-BE49-F238E27FC236}">
                <a16:creationId xmlns:a16="http://schemas.microsoft.com/office/drawing/2014/main" id="{162DDD2F-3EA0-437B-BD72-C940553B6C0C}"/>
              </a:ext>
            </a:extLst>
          </p:cNvPr>
          <p:cNvPicPr>
            <a:picLocks noChangeAspect="1"/>
          </p:cNvPicPr>
          <p:nvPr/>
        </p:nvPicPr>
        <p:blipFill>
          <a:blip r:embed="rId2"/>
          <a:stretch>
            <a:fillRect/>
          </a:stretch>
        </p:blipFill>
        <p:spPr>
          <a:xfrm>
            <a:off x="615078" y="2789492"/>
            <a:ext cx="8610600" cy="3971925"/>
          </a:xfrm>
          <a:prstGeom prst="rect">
            <a:avLst/>
          </a:prstGeom>
        </p:spPr>
      </p:pic>
      <p:sp>
        <p:nvSpPr>
          <p:cNvPr id="7" name="Rectangle 6">
            <a:extLst>
              <a:ext uri="{FF2B5EF4-FFF2-40B4-BE49-F238E27FC236}">
                <a16:creationId xmlns:a16="http://schemas.microsoft.com/office/drawing/2014/main" id="{1A163C96-5B22-41A0-9A80-C37800B1DA3C}"/>
              </a:ext>
            </a:extLst>
          </p:cNvPr>
          <p:cNvSpPr/>
          <p:nvPr/>
        </p:nvSpPr>
        <p:spPr bwMode="auto">
          <a:xfrm>
            <a:off x="3205317" y="5289755"/>
            <a:ext cx="3195484" cy="383458"/>
          </a:xfrm>
          <a:prstGeom prst="rect">
            <a:avLst/>
          </a:prstGeom>
          <a:no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1069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0f32b589-041a-4b5d-9ecb-546b576e7a4a"/>
    <ds:schemaRef ds:uri="http://www.w3.org/XML/1998/namespace"/>
    <ds:schemaRef ds:uri="http://schemas.microsoft.com/sharepoint/v3/fields"/>
    <ds:schemaRef ds:uri="http://purl.org/dc/dcmitype/"/>
    <ds:schemaRef ds:uri="http://purl.org/dc/terms/"/>
    <ds:schemaRef ds:uri="http://schemas.microsoft.com/office/2006/metadata/properties"/>
    <ds:schemaRef ds:uri="http://schemas.microsoft.com/office/infopath/2007/PartnerControls"/>
    <ds:schemaRef ds:uri="http://schemas.openxmlformats.org/package/2006/metadata/core-properties"/>
    <ds:schemaRef ds:uri="7550fb09-e1e4-49f9-8257-ac8f082c86d0"/>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1539</TotalTime>
  <Words>938</Words>
  <Application>Microsoft Office PowerPoint</Application>
  <PresentationFormat>Custom</PresentationFormat>
  <Paragraphs>142</Paragraphs>
  <Slides>25</Slides>
  <Notes>5</Notes>
  <HiddenSlides>1</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25</vt:i4>
      </vt:variant>
    </vt:vector>
  </HeadingPairs>
  <TitlesOfParts>
    <vt:vector size="34" baseType="lpstr">
      <vt:lpstr>Arial</vt:lpstr>
      <vt:lpstr>Segoe UI</vt:lpstr>
      <vt:lpstr>Segoe UI Light</vt:lpstr>
      <vt:lpstr>Segoe UI Semibold</vt:lpstr>
      <vt:lpstr>Segoe UI Semilight</vt:lpstr>
      <vt:lpstr>Wingdings</vt:lpstr>
      <vt:lpstr>Office 365 PPT Template - 2017</vt:lpstr>
      <vt:lpstr>1_Office 365 PPT Template - 2017</vt:lpstr>
      <vt:lpstr>Acrobat Document</vt:lpstr>
      <vt:lpstr> SPFx Connecting to SharePoint &amp; React Lifecycle</vt:lpstr>
      <vt:lpstr>Agenda</vt:lpstr>
      <vt:lpstr>PowerPoint Presentation</vt:lpstr>
      <vt:lpstr>SPFx+React</vt:lpstr>
      <vt:lpstr>Desarrollo basado en componentes web con React</vt:lpstr>
      <vt:lpstr>Componentes</vt:lpstr>
      <vt:lpstr>Composición de componentes</vt:lpstr>
      <vt:lpstr>Interfaz basada en JSX</vt:lpstr>
      <vt:lpstr>Render</vt:lpstr>
      <vt:lpstr>BaseClientSideWebPart.Render</vt:lpstr>
      <vt:lpstr>Estructura del proyecto</vt:lpstr>
      <vt:lpstr>Propiedades (props)</vt:lpstr>
      <vt:lpstr>Estado (state)</vt:lpstr>
      <vt:lpstr>Actualizar el state</vt:lpstr>
      <vt:lpstr>Hooks y Lifecycle</vt:lpstr>
      <vt:lpstr>Eventos</vt:lpstr>
      <vt:lpstr>Office Fabric UI</vt:lpstr>
      <vt:lpstr>Conectar con SharePoint</vt:lpstr>
      <vt:lpstr>SPHttpClient</vt:lpstr>
      <vt:lpstr>Environment.type</vt:lpstr>
      <vt:lpstr>PnP JavaScript Core</vt:lpstr>
      <vt:lpstr>GraphHttpClient </vt:lpstr>
      <vt:lpstr>API’s protegidas con AAD</vt:lpstr>
      <vt:lpstr>Enjoy the Bootcamp</vt:lpstr>
      <vt:lpstr>Call to action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Mario Cortes Flores</cp:lastModifiedBy>
  <cp:revision>41</cp:revision>
  <dcterms:created xsi:type="dcterms:W3CDTF">2017-07-18T18:43:36Z</dcterms:created>
  <dcterms:modified xsi:type="dcterms:W3CDTF">2017-11-04T08:43:47Z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